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8"/>
  </p:notesMasterIdLst>
  <p:handoutMasterIdLst>
    <p:handoutMasterId r:id="rId9"/>
  </p:handoutMasterIdLst>
  <p:sldIdLst>
    <p:sldId id="256" r:id="rId2"/>
    <p:sldId id="260" r:id="rId3"/>
    <p:sldId id="261" r:id="rId4"/>
    <p:sldId id="262" r:id="rId5"/>
    <p:sldId id="266" r:id="rId6"/>
    <p:sldId id="269" r:id="rId7"/>
  </p:sldIdLst>
  <p:sldSz cx="9144000" cy="6858000" type="screen4x3"/>
  <p:notesSz cx="6797675" cy="9926638"/>
  <p:defaultTextStyle>
    <a:defPPr>
      <a:defRPr lang="cs-CZ"/>
    </a:defPPr>
    <a:lvl1pPr algn="l" rtl="0" eaLnBrk="0" fontAlgn="base" hangingPunct="0">
      <a:spcBef>
        <a:spcPct val="0"/>
      </a:spcBef>
      <a:spcAft>
        <a:spcPct val="0"/>
      </a:spcAft>
      <a:defRPr sz="3400"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sz="3400"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sz="3400"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sz="3400"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sz="3400"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sz="3400"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sz="3400"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sz="3400"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sz="3400"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A29"/>
    <a:srgbClr val="D31145"/>
    <a:srgbClr val="990033"/>
    <a:srgbClr val="FFFFFF"/>
    <a:srgbClr val="EFFB81"/>
    <a:srgbClr val="000000"/>
    <a:srgbClr val="006600"/>
    <a:srgbClr val="9CCA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8" autoAdjust="0"/>
    <p:restoredTop sz="94694" autoAdjust="0"/>
  </p:normalViewPr>
  <p:slideViewPr>
    <p:cSldViewPr>
      <p:cViewPr varScale="1">
        <p:scale>
          <a:sx n="110" d="100"/>
          <a:sy n="110" d="100"/>
        </p:scale>
        <p:origin x="1512" y="108"/>
      </p:cViewPr>
      <p:guideLst>
        <p:guide orient="horz" pos="2160"/>
        <p:guide pos="2880"/>
      </p:guideLst>
    </p:cSldViewPr>
  </p:slideViewPr>
  <p:notesTextViewPr>
    <p:cViewPr>
      <p:scale>
        <a:sx n="50" d="100"/>
        <a:sy n="50" d="100"/>
      </p:scale>
      <p:origin x="0" y="0"/>
    </p:cViewPr>
  </p:notesTextViewPr>
  <p:notesViewPr>
    <p:cSldViewPr>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xmlns="" id="{D8FA3002-E6B7-4264-BC15-DB7625EDF2BB}"/>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cs typeface="+mn-cs"/>
              </a:defRPr>
            </a:lvl1pPr>
          </a:lstStyle>
          <a:p>
            <a:pPr>
              <a:defRPr/>
            </a:pPr>
            <a:endParaRPr lang="cs-CZ"/>
          </a:p>
        </p:txBody>
      </p:sp>
      <p:sp>
        <p:nvSpPr>
          <p:cNvPr id="3" name="Zástupný symbol pro datum 2">
            <a:extLst>
              <a:ext uri="{FF2B5EF4-FFF2-40B4-BE49-F238E27FC236}">
                <a16:creationId xmlns:a16="http://schemas.microsoft.com/office/drawing/2014/main" xmlns="" id="{CD410C35-6B88-4424-9B05-3EF990B7F7EE}"/>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cs typeface="+mn-cs"/>
              </a:defRPr>
            </a:lvl1pPr>
          </a:lstStyle>
          <a:p>
            <a:pPr>
              <a:defRPr/>
            </a:pPr>
            <a:fld id="{5A4ED09B-9F53-4B52-9F43-4923488741ED}" type="datetimeFigureOut">
              <a:rPr lang="cs-CZ"/>
              <a:pPr>
                <a:defRPr/>
              </a:pPr>
              <a:t>23.10.2024</a:t>
            </a:fld>
            <a:endParaRPr lang="cs-CZ"/>
          </a:p>
        </p:txBody>
      </p:sp>
      <p:sp>
        <p:nvSpPr>
          <p:cNvPr id="4" name="Zástupný symbol pro zápatí 3">
            <a:extLst>
              <a:ext uri="{FF2B5EF4-FFF2-40B4-BE49-F238E27FC236}">
                <a16:creationId xmlns:a16="http://schemas.microsoft.com/office/drawing/2014/main" xmlns="" id="{328675F8-35FD-49BE-AECC-34B61D92607F}"/>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cs typeface="+mn-cs"/>
              </a:defRPr>
            </a:lvl1pPr>
          </a:lstStyle>
          <a:p>
            <a:pPr>
              <a:defRPr/>
            </a:pPr>
            <a:endParaRPr lang="cs-CZ"/>
          </a:p>
        </p:txBody>
      </p:sp>
      <p:sp>
        <p:nvSpPr>
          <p:cNvPr id="5" name="Zástupný symbol pro číslo snímku 4">
            <a:extLst>
              <a:ext uri="{FF2B5EF4-FFF2-40B4-BE49-F238E27FC236}">
                <a16:creationId xmlns:a16="http://schemas.microsoft.com/office/drawing/2014/main" xmlns="" id="{032EB457-A2F2-44CC-8496-EB449ECB7DB8}"/>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A5E8016-DD38-4E7B-9FCC-6B586075176C}" type="slidenum">
              <a:rPr lang="cs-CZ" altLang="cs-CZ"/>
              <a:pPr>
                <a:defRPr/>
              </a:pPr>
              <a:t>‹#›</a:t>
            </a:fld>
            <a:endParaRPr lang="cs-CZ"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xmlns="" id="{BA2498E3-40D7-4B2E-8D9E-70D98888F13E}"/>
              </a:ext>
            </a:extLst>
          </p:cNvPr>
          <p:cNvSpPr>
            <a:spLocks noGrp="1" noChangeArrowheads="1"/>
          </p:cNvSpPr>
          <p:nvPr>
            <p:ph type="hdr" sz="quarter"/>
          </p:nvPr>
        </p:nvSpPr>
        <p:spPr bwMode="auto">
          <a:xfrm>
            <a:off x="0"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mn-cs"/>
              </a:defRPr>
            </a:lvl1pPr>
          </a:lstStyle>
          <a:p>
            <a:pPr>
              <a:defRPr/>
            </a:pPr>
            <a:endParaRPr lang="cs-CZ" altLang="cs-CZ"/>
          </a:p>
        </p:txBody>
      </p:sp>
      <p:sp>
        <p:nvSpPr>
          <p:cNvPr id="105475" name="Rectangle 3">
            <a:extLst>
              <a:ext uri="{FF2B5EF4-FFF2-40B4-BE49-F238E27FC236}">
                <a16:creationId xmlns:a16="http://schemas.microsoft.com/office/drawing/2014/main" xmlns="" id="{BE8CC93E-628F-457A-BAE1-84682B825062}"/>
              </a:ext>
            </a:extLst>
          </p:cNvPr>
          <p:cNvSpPr>
            <a:spLocks noGrp="1" noChangeArrowheads="1"/>
          </p:cNvSpPr>
          <p:nvPr>
            <p:ph type="dt" idx="1"/>
          </p:nvPr>
        </p:nvSpPr>
        <p:spPr bwMode="auto">
          <a:xfrm>
            <a:off x="3849688"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mn-cs"/>
              </a:defRPr>
            </a:lvl1pPr>
          </a:lstStyle>
          <a:p>
            <a:pPr>
              <a:defRPr/>
            </a:pPr>
            <a:endParaRPr lang="cs-CZ" altLang="cs-CZ"/>
          </a:p>
        </p:txBody>
      </p:sp>
      <p:sp>
        <p:nvSpPr>
          <p:cNvPr id="3076" name="Rectangle 4">
            <a:extLst>
              <a:ext uri="{FF2B5EF4-FFF2-40B4-BE49-F238E27FC236}">
                <a16:creationId xmlns:a16="http://schemas.microsoft.com/office/drawing/2014/main" xmlns="" id="{82A642AB-BCB4-49FB-A649-1B420C8502DF}"/>
              </a:ext>
            </a:extLst>
          </p:cNvPr>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5477" name="Rectangle 5">
            <a:extLst>
              <a:ext uri="{FF2B5EF4-FFF2-40B4-BE49-F238E27FC236}">
                <a16:creationId xmlns:a16="http://schemas.microsoft.com/office/drawing/2014/main" xmlns="" id="{D5DDA73E-4C29-4615-A3CF-0359CB0FCA6D}"/>
              </a:ext>
            </a:extLst>
          </p:cNvPr>
          <p:cNvSpPr>
            <a:spLocks noGrp="1" noChangeArrowheads="1"/>
          </p:cNvSpPr>
          <p:nvPr>
            <p:ph type="body" sz="quarter" idx="3"/>
          </p:nvPr>
        </p:nvSpPr>
        <p:spPr bwMode="auto">
          <a:xfrm>
            <a:off x="679450" y="4714875"/>
            <a:ext cx="5438775"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105478" name="Rectangle 6">
            <a:extLst>
              <a:ext uri="{FF2B5EF4-FFF2-40B4-BE49-F238E27FC236}">
                <a16:creationId xmlns:a16="http://schemas.microsoft.com/office/drawing/2014/main" xmlns="" id="{7049293F-24FE-4E03-9C64-0AE1A0CDF4FF}"/>
              </a:ext>
            </a:extLst>
          </p:cNvPr>
          <p:cNvSpPr>
            <a:spLocks noGrp="1" noChangeArrowheads="1"/>
          </p:cNvSpPr>
          <p:nvPr>
            <p:ph type="ftr" sz="quarter" idx="4"/>
          </p:nvPr>
        </p:nvSpPr>
        <p:spPr bwMode="auto">
          <a:xfrm>
            <a:off x="0" y="9428163"/>
            <a:ext cx="29464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mn-cs"/>
              </a:defRPr>
            </a:lvl1pPr>
          </a:lstStyle>
          <a:p>
            <a:pPr>
              <a:defRPr/>
            </a:pPr>
            <a:endParaRPr lang="cs-CZ" altLang="cs-CZ"/>
          </a:p>
        </p:txBody>
      </p:sp>
      <p:sp>
        <p:nvSpPr>
          <p:cNvPr id="105479" name="Rectangle 7">
            <a:extLst>
              <a:ext uri="{FF2B5EF4-FFF2-40B4-BE49-F238E27FC236}">
                <a16:creationId xmlns:a16="http://schemas.microsoft.com/office/drawing/2014/main" xmlns="" id="{47545EF7-23F0-494B-AA80-78BD391F766A}"/>
              </a:ext>
            </a:extLst>
          </p:cNvPr>
          <p:cNvSpPr>
            <a:spLocks noGrp="1" noChangeArrowheads="1"/>
          </p:cNvSpPr>
          <p:nvPr>
            <p:ph type="sldNum" sz="quarter" idx="5"/>
          </p:nvPr>
        </p:nvSpPr>
        <p:spPr bwMode="auto">
          <a:xfrm>
            <a:off x="3849688" y="9428163"/>
            <a:ext cx="29464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E8BF41D5-FA60-43DE-905F-F348356DAC53}" type="slidenum">
              <a:rPr lang="cs-CZ" altLang="cs-CZ"/>
              <a:pPr>
                <a:defRPr/>
              </a:pPr>
              <a:t>‹#›</a:t>
            </a:fld>
            <a:endParaRPr lang="cs-CZ" altLang="cs-CZ"/>
          </a:p>
        </p:txBody>
      </p:sp>
    </p:spTree>
    <p:extLst>
      <p:ext uri="{BB962C8B-B14F-4D97-AF65-F5344CB8AC3E}">
        <p14:creationId xmlns:p14="http://schemas.microsoft.com/office/powerpoint/2010/main" val="31360209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E8BF41D5-FA60-43DE-905F-F348356DAC53}" type="slidenum">
              <a:rPr lang="cs-CZ" altLang="cs-CZ" smtClean="0"/>
              <a:pPr>
                <a:defRPr/>
              </a:pPr>
              <a:t>1</a:t>
            </a:fld>
            <a:endParaRPr lang="cs-CZ" altLang="cs-CZ"/>
          </a:p>
        </p:txBody>
      </p:sp>
    </p:spTree>
    <p:extLst>
      <p:ext uri="{BB962C8B-B14F-4D97-AF65-F5344CB8AC3E}">
        <p14:creationId xmlns:p14="http://schemas.microsoft.com/office/powerpoint/2010/main" val="3995108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pPr>
              <a:lnSpc>
                <a:spcPct val="100000"/>
              </a:lnSpc>
            </a:pPr>
            <a:r>
              <a:rPr lang="cs-CZ" sz="1400" b="1" dirty="0">
                <a:effectLst/>
                <a:latin typeface="Calibri" panose="020F0502020204030204" pitchFamily="34" charset="0"/>
                <a:ea typeface="Calibri" panose="020F0502020204030204" pitchFamily="34" charset="0"/>
                <a:cs typeface="Times New Roman" panose="02020603050405020304" pitchFamily="18" charset="0"/>
              </a:rPr>
              <a:t>Podněty krajů:</a:t>
            </a:r>
          </a:p>
          <a:p>
            <a:pPr marL="342900" lvl="0" indent="-342900">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Opakuje se podnět vyčlenění finančních prostředků pro mentory</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Některé kraje (Olomoucký kraj , Vysočina, Liberecký kraj) jsou připraveny ze strany zřizovatele navýšit mzdové prostředky pro mentory</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Navrhují, aby výuka praxe pro všeobecnou sestru v prvním ročníku v zimním semestru probíhala v učebnách a na simulátorech</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Některé nemocnice přistupují k tomu, že studentům nabízejí letní brigádu, kterou si zároveň plní souvislou praxi</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Navyšování počtu studentů by šlo ovlivnit i rozvržením praxe do celého akademického roku - nyní velmi exponovaná období střídají "hluchou sezónu"</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Zredukovat množství oborů (zrušit obor dětská sestra a řešit ho nástavbou)</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Prostupnost mezi obory- hledat cesty k větší flexibilitě- konkrétně zdravotnický záchranář a VS ARIP, PA- perioperační péče všude. Usnadnit přechod mezi odbornostmi</a:t>
            </a:r>
            <a:endParaRPr lang="cs-CZ" sz="1400" b="1" dirty="0">
              <a:solidFill>
                <a:srgbClr val="000000"/>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cs-CZ" sz="1400" b="1" dirty="0">
                <a:solidFill>
                  <a:srgbClr val="000000"/>
                </a:solidFill>
                <a:effectLst/>
                <a:latin typeface="Calibri" panose="020F0502020204030204" pitchFamily="34" charset="0"/>
                <a:ea typeface="Times New Roman" panose="02020603050405020304" pitchFamily="18" charset="0"/>
              </a:rPr>
              <a:t>Zvýšení kompetencí praktických sester - zvednout kompetence PS- aby úkony v sociálních službách vykonávaly samostatně. VS by mohly vykonávat specializované činnosti jinde</a:t>
            </a:r>
            <a:endParaRPr lang="cs-CZ" sz="1400" b="1" dirty="0">
              <a:solidFill>
                <a:srgbClr val="000000"/>
              </a:solidFill>
              <a:effectLst/>
              <a:latin typeface="Calibri" panose="020F0502020204030204" pitchFamily="34" charset="0"/>
              <a:ea typeface="Calibri" panose="020F0502020204030204" pitchFamily="34" charset="0"/>
            </a:endParaRPr>
          </a:p>
          <a:p>
            <a:pPr>
              <a:lnSpc>
                <a:spcPct val="100000"/>
              </a:lnSpc>
            </a:pP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cs-CZ" sz="1400" b="1" dirty="0">
                <a:effectLst/>
                <a:latin typeface="Calibri" panose="020F0502020204030204" pitchFamily="34" charset="0"/>
                <a:ea typeface="Calibri" panose="020F0502020204030204" pitchFamily="34" charset="0"/>
                <a:cs typeface="Times New Roman" panose="02020603050405020304" pitchFamily="18" charset="0"/>
              </a:rPr>
              <a:t>Společná akce JA HEROES si klade za cíl vytvořit </a:t>
            </a:r>
            <a:r>
              <a:rPr lang="cs-CZ" sz="1400" b="1" dirty="0"/>
              <a:t>podpořit /vybudovat administrativní kapacity potřebné pro komplexní plánování personálních kapacit ve zdravotnictví a budování kapacit pro účinné předpovídání a plánování personálních kapacit ve </a:t>
            </a:r>
            <a:r>
              <a:rPr lang="cs-CZ" sz="1400" b="1" dirty="0" err="1"/>
              <a:t>zdravotnictví</a:t>
            </a:r>
            <a:r>
              <a:rPr lang="cs-CZ" sz="1400" b="1" dirty="0" err="1">
                <a:effectLst/>
                <a:latin typeface="Calibri" panose="020F0502020204030204" pitchFamily="34" charset="0"/>
                <a:ea typeface="Calibri" panose="020F0502020204030204" pitchFamily="34" charset="0"/>
                <a:cs typeface="Times New Roman" panose="02020603050405020304" pitchFamily="18" charset="0"/>
              </a:rPr>
              <a:t>Zapojeno</a:t>
            </a:r>
            <a:r>
              <a:rPr lang="cs-CZ" sz="1400" b="1" dirty="0">
                <a:effectLst/>
                <a:latin typeface="Calibri" panose="020F0502020204030204" pitchFamily="34" charset="0"/>
                <a:ea typeface="Calibri" panose="020F0502020204030204" pitchFamily="34" charset="0"/>
                <a:cs typeface="Times New Roman" panose="02020603050405020304" pitchFamily="18" charset="0"/>
              </a:rPr>
              <a:t> </a:t>
            </a:r>
            <a:r>
              <a:rPr lang="cs-CZ" sz="1400" b="1" dirty="0">
                <a:solidFill>
                  <a:schemeClr val="tx1">
                    <a:lumMod val="95000"/>
                    <a:lumOff val="5000"/>
                  </a:schemeClr>
                </a:solidFill>
              </a:rPr>
              <a:t>18 evropských zemí, 50 institucí, za ČR: </a:t>
            </a:r>
          </a:p>
          <a:p>
            <a:pPr lvl="1">
              <a:lnSpc>
                <a:spcPct val="100000"/>
              </a:lnSpc>
            </a:pPr>
            <a:r>
              <a:rPr lang="cs-CZ" sz="1400" b="1" dirty="0">
                <a:solidFill>
                  <a:schemeClr val="tx1">
                    <a:lumMod val="95000"/>
                    <a:lumOff val="5000"/>
                  </a:schemeClr>
                </a:solidFill>
              </a:rPr>
              <a:t>MZ ČR, </a:t>
            </a:r>
          </a:p>
          <a:p>
            <a:pPr lvl="1">
              <a:lnSpc>
                <a:spcPct val="100000"/>
              </a:lnSpc>
            </a:pPr>
            <a:r>
              <a:rPr lang="cs-CZ" sz="1400" b="1" dirty="0">
                <a:solidFill>
                  <a:schemeClr val="tx1">
                    <a:lumMod val="95000"/>
                    <a:lumOff val="5000"/>
                  </a:schemeClr>
                </a:solidFill>
              </a:rPr>
              <a:t>ÚZIS ČR, </a:t>
            </a:r>
          </a:p>
          <a:p>
            <a:pPr lvl="1">
              <a:lnSpc>
                <a:spcPct val="100000"/>
              </a:lnSpc>
            </a:pPr>
            <a:r>
              <a:rPr lang="cs-CZ" sz="1400" b="1" dirty="0">
                <a:solidFill>
                  <a:schemeClr val="tx1">
                    <a:lumMod val="95000"/>
                    <a:lumOff val="5000"/>
                  </a:schemeClr>
                </a:solidFill>
              </a:rPr>
              <a:t>NCO NZO, </a:t>
            </a:r>
          </a:p>
          <a:p>
            <a:pPr lvl="1">
              <a:lnSpc>
                <a:spcPct val="100000"/>
              </a:lnSpc>
            </a:pPr>
            <a:r>
              <a:rPr lang="cs-CZ" sz="1400" b="1" dirty="0">
                <a:solidFill>
                  <a:schemeClr val="tx1">
                    <a:lumMod val="95000"/>
                    <a:lumOff val="5000"/>
                  </a:schemeClr>
                </a:solidFill>
              </a:rPr>
              <a:t>UK (</a:t>
            </a:r>
            <a:r>
              <a:rPr lang="cs-CZ" sz="1400" b="1" dirty="0" err="1">
                <a:solidFill>
                  <a:schemeClr val="tx1">
                    <a:lumMod val="95000"/>
                    <a:lumOff val="5000"/>
                  </a:schemeClr>
                </a:solidFill>
              </a:rPr>
              <a:t>PřF</a:t>
            </a:r>
            <a:r>
              <a:rPr lang="cs-CZ" sz="1400" b="1" dirty="0">
                <a:solidFill>
                  <a:schemeClr val="tx1">
                    <a:lumMod val="95000"/>
                    <a:lumOff val="5000"/>
                  </a:schemeClr>
                </a:solidFill>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cs-CZ" sz="1400" b="1" dirty="0"/>
              <a:t>Jaro 2024: on-line dotazník  „Plánování personálních kapacit ve zdravotnictví v Česku“. odpovědělo téměř 70 zástupců institucí, kteří zároveň projevili zájem o další spolupráci </a:t>
            </a:r>
            <a:r>
              <a:rPr lang="cs-CZ" sz="1400" b="1" dirty="0">
                <a:solidFill>
                  <a:schemeClr val="bg1">
                    <a:lumMod val="65000"/>
                  </a:schemeClr>
                </a:solidFill>
              </a:rPr>
              <a:t>(zdravotní pojišťovny, odborné společností, zástupci krajských samospráv, vzdělavatelé, vybraní poskytovatelé)</a:t>
            </a:r>
          </a:p>
          <a:p>
            <a:endParaRPr lang="cs-CZ" dirty="0"/>
          </a:p>
        </p:txBody>
      </p:sp>
      <p:sp>
        <p:nvSpPr>
          <p:cNvPr id="4" name="Zástupný symbol pro číslo snímku 3"/>
          <p:cNvSpPr>
            <a:spLocks noGrp="1"/>
          </p:cNvSpPr>
          <p:nvPr>
            <p:ph type="sldNum" sz="quarter" idx="5"/>
          </p:nvPr>
        </p:nvSpPr>
        <p:spPr/>
        <p:txBody>
          <a:bodyPr/>
          <a:lstStyle/>
          <a:p>
            <a:pPr>
              <a:defRPr/>
            </a:pPr>
            <a:fld id="{E8BF41D5-FA60-43DE-905F-F348356DAC53}" type="slidenum">
              <a:rPr lang="cs-CZ" altLang="cs-CZ" smtClean="0"/>
              <a:pPr>
                <a:defRPr/>
              </a:pPr>
              <a:t>2</a:t>
            </a:fld>
            <a:endParaRPr lang="cs-CZ" altLang="cs-CZ"/>
          </a:p>
        </p:txBody>
      </p:sp>
    </p:spTree>
    <p:extLst>
      <p:ext uri="{BB962C8B-B14F-4D97-AF65-F5344CB8AC3E}">
        <p14:creationId xmlns:p14="http://schemas.microsoft.com/office/powerpoint/2010/main" val="1191184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cs-CZ" sz="1400" b="1" dirty="0">
                <a:effectLst/>
                <a:latin typeface="+mj-lt"/>
                <a:ea typeface="Calibri" panose="020F0502020204030204" pitchFamily="34" charset="0"/>
              </a:rPr>
              <a:t>připravovaná </a:t>
            </a:r>
            <a:r>
              <a:rPr lang="cs-CZ" sz="1400" dirty="0">
                <a:effectLst/>
                <a:latin typeface="+mj-lt"/>
                <a:ea typeface="Calibri" panose="020F0502020204030204" pitchFamily="34" charset="0"/>
              </a:rPr>
              <a:t>transpoziční novele zákona č. 96/2004 Sb. - Úprava s využitím prostupnosti a provázanosti studijních/vzdělávacích programů si klade za cíl zkrácení vzdělávací cesty studentů studijních programů Ošetřovatelství, Pediatrické ošetřovatelství, Záchranářství a oborů vzdělávání Diplomovaná všeobecná sestra, Diplomovaná dětská sestra k získání odborné způsobilosti praktické sestry.</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sz="1400" dirty="0">
              <a:effectLst/>
              <a:latin typeface="+mj-lt"/>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cs-CZ" sz="1400" dirty="0">
                <a:latin typeface="+mj-lt"/>
              </a:rPr>
              <a:t>e) 6 4 semestrů akreditovaného zdravotnického bakalářského studijního oboru pro přípravu všeobecných sester nebo dětských sester nebo 3 2 ročníků na vyšší odborné škole v oboru diplomovaná všeobecná sestra nebo diplomovaná dětská sestra, nebo f) 5 semestrů akreditovaného zdravotnického bakalářského studijního oboru pro přípravu zdravotnických záchranářů nebo 2,5 ročníků na vyšší odborné škole v oboru diplomovaný zdravotnický záchranář, f) g) 8 semestrů akreditovaného zdravotnického magisterského studijního oboru všeobecné lékařství a složením zkoušky z předmětu ošetřovatelství, péče o nemocné nebo obdobného předmětu v rámci tohoto studijního oboru. (2) Odbornou způsobilost k výkonu povolání praktická sestra má také zdravotnický pracovník, který získal odbornou způsobilost k výkonu povolání a) zdravotnického záchranáře podle § 18, nebo b) porodní asistentky podle § 6. (2) Odbornou způsobilost k výkonu povolání praktická sestra má také zdravotnický pracovník, který získal odbornou způsobilost k výkonu povolání porodní asistentky podle § 6.</a:t>
            </a:r>
            <a:endParaRPr lang="cs-CZ" sz="1400" dirty="0">
              <a:effectLst/>
              <a:latin typeface="+mj-lt"/>
              <a:ea typeface="Calibri" panose="020F0502020204030204" pitchFamily="34" charset="0"/>
            </a:endParaRPr>
          </a:p>
          <a:p>
            <a:endParaRPr lang="cs-CZ" sz="1400" dirty="0">
              <a:latin typeface="+mj-lt"/>
            </a:endParaRPr>
          </a:p>
          <a:p>
            <a:r>
              <a:rPr lang="cs-CZ" sz="1400" dirty="0">
                <a:solidFill>
                  <a:srgbClr val="444444"/>
                </a:solidFill>
                <a:effectLst/>
                <a:latin typeface="+mj-lt"/>
                <a:ea typeface="Calibri" panose="020F0502020204030204" pitchFamily="34" charset="0"/>
              </a:rPr>
              <a:t>S cílem rychlejšího získání odborné způsobilosti k výkonu povolání psychologa ve zdravotnictví se novelou zákona č. 96/2004 Sb., o nelékařských zdravotnických povoláních, ve znění pozdějších předpisů zrušilo omezení provádění akreditovaných kvalifikačních kurzů pro přípravu psychologů ve zdravotnictví výhradně vysokými školami. Od ledna 2023 mohou výše uvedené kurzy provádět vedle vysokých škol i jiné subjekty (právnické či fyzické osoby, které získají oprávnění, tzv. akreditaci k realizaci těchto kurzů)</a:t>
            </a:r>
            <a:r>
              <a:rPr lang="cs-CZ" sz="1400" dirty="0">
                <a:solidFill>
                  <a:srgbClr val="000000"/>
                </a:solidFill>
                <a:effectLst/>
                <a:latin typeface="+mj-lt"/>
                <a:ea typeface="Calibri" panose="020F0502020204030204" pitchFamily="34" charset="0"/>
              </a:rPr>
              <a:t>. </a:t>
            </a:r>
          </a:p>
          <a:p>
            <a:r>
              <a:rPr lang="cs-CZ" sz="1400" dirty="0">
                <a:latin typeface="+mj-lt"/>
              </a:rPr>
              <a:t>doba SV v trvání 5 let v oboru Klinická psychologie se zrušuje (zákon č. 20/2023 Sb.) </a:t>
            </a:r>
          </a:p>
        </p:txBody>
      </p:sp>
      <p:sp>
        <p:nvSpPr>
          <p:cNvPr id="4" name="Zástupný symbol pro číslo snímku 3"/>
          <p:cNvSpPr>
            <a:spLocks noGrp="1"/>
          </p:cNvSpPr>
          <p:nvPr>
            <p:ph type="sldNum" sz="quarter" idx="5"/>
          </p:nvPr>
        </p:nvSpPr>
        <p:spPr/>
        <p:txBody>
          <a:bodyPr/>
          <a:lstStyle/>
          <a:p>
            <a:pPr>
              <a:defRPr/>
            </a:pPr>
            <a:fld id="{E8BF41D5-FA60-43DE-905F-F348356DAC53}" type="slidenum">
              <a:rPr lang="cs-CZ" altLang="cs-CZ" smtClean="0"/>
              <a:pPr>
                <a:defRPr/>
              </a:pPr>
              <a:t>3</a:t>
            </a:fld>
            <a:endParaRPr lang="cs-CZ" altLang="cs-CZ"/>
          </a:p>
        </p:txBody>
      </p:sp>
    </p:spTree>
    <p:extLst>
      <p:ext uri="{BB962C8B-B14F-4D97-AF65-F5344CB8AC3E}">
        <p14:creationId xmlns:p14="http://schemas.microsoft.com/office/powerpoint/2010/main" val="3622169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cs-CZ" sz="1200" b="1" dirty="0">
                <a:effectLst/>
                <a:latin typeface="Calibri" panose="020F0502020204030204" pitchFamily="34" charset="0"/>
                <a:ea typeface="Calibri" panose="020F0502020204030204" pitchFamily="34" charset="0"/>
              </a:rPr>
              <a:t>připravovaná </a:t>
            </a:r>
            <a:r>
              <a:rPr lang="cs-CZ" sz="1200" dirty="0">
                <a:effectLst/>
                <a:latin typeface="Calibri" panose="020F0502020204030204" pitchFamily="34" charset="0"/>
                <a:ea typeface="Calibri" panose="020F0502020204030204" pitchFamily="34" charset="0"/>
              </a:rPr>
              <a:t>transpoziční novele zákona č. 96/2004 Sb.,  jsou </a:t>
            </a:r>
            <a:r>
              <a:rPr lang="cs-CZ" sz="1200" b="1" dirty="0">
                <a:effectLst/>
                <a:latin typeface="Calibri" panose="020F0502020204030204" pitchFamily="34" charset="0"/>
                <a:ea typeface="Calibri" panose="020F0502020204030204" pitchFamily="34" charset="0"/>
              </a:rPr>
              <a:t>úpravy v podmínkách získání odborné způsobilosti pro výkon povolání praktické sestry jsou obsaženy v připravované </a:t>
            </a:r>
            <a:endParaRPr lang="cs-CZ" dirty="0"/>
          </a:p>
        </p:txBody>
      </p:sp>
      <p:sp>
        <p:nvSpPr>
          <p:cNvPr id="4" name="Zástupný symbol pro číslo snímku 3"/>
          <p:cNvSpPr>
            <a:spLocks noGrp="1"/>
          </p:cNvSpPr>
          <p:nvPr>
            <p:ph type="sldNum" sz="quarter" idx="5"/>
          </p:nvPr>
        </p:nvSpPr>
        <p:spPr/>
        <p:txBody>
          <a:bodyPr/>
          <a:lstStyle/>
          <a:p>
            <a:pPr>
              <a:defRPr/>
            </a:pPr>
            <a:fld id="{E8BF41D5-FA60-43DE-905F-F348356DAC53}" type="slidenum">
              <a:rPr lang="cs-CZ" altLang="cs-CZ" smtClean="0"/>
              <a:pPr>
                <a:defRPr/>
              </a:pPr>
              <a:t>4</a:t>
            </a:fld>
            <a:endParaRPr lang="cs-CZ" altLang="cs-CZ"/>
          </a:p>
        </p:txBody>
      </p:sp>
    </p:spTree>
    <p:extLst>
      <p:ext uri="{BB962C8B-B14F-4D97-AF65-F5344CB8AC3E}">
        <p14:creationId xmlns:p14="http://schemas.microsoft.com/office/powerpoint/2010/main" val="282636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cs-CZ" sz="1400" b="1" dirty="0">
                <a:effectLst/>
                <a:latin typeface="+mn-lt"/>
                <a:ea typeface="Calibri" panose="020F0502020204030204" pitchFamily="34" charset="0"/>
                <a:cs typeface="Times New Roman" panose="02020603050405020304" pitchFamily="18" charset="0"/>
              </a:rPr>
              <a:t>Vizí celé Koncepce je kontinuální zvyšování kvality, dostupnosti a efektivity komplexní ošetřovatelské péče, domácí péče..</a:t>
            </a:r>
          </a:p>
          <a:p>
            <a:endParaRPr lang="cs-CZ" dirty="0"/>
          </a:p>
        </p:txBody>
      </p:sp>
      <p:sp>
        <p:nvSpPr>
          <p:cNvPr id="4" name="Zástupný symbol pro číslo snímku 3"/>
          <p:cNvSpPr>
            <a:spLocks noGrp="1"/>
          </p:cNvSpPr>
          <p:nvPr>
            <p:ph type="sldNum" sz="quarter" idx="5"/>
          </p:nvPr>
        </p:nvSpPr>
        <p:spPr/>
        <p:txBody>
          <a:bodyPr/>
          <a:lstStyle/>
          <a:p>
            <a:pPr>
              <a:defRPr/>
            </a:pPr>
            <a:fld id="{E8BF41D5-FA60-43DE-905F-F348356DAC53}" type="slidenum">
              <a:rPr lang="cs-CZ" altLang="cs-CZ" smtClean="0"/>
              <a:pPr>
                <a:defRPr/>
              </a:pPr>
              <a:t>5</a:t>
            </a:fld>
            <a:endParaRPr lang="cs-CZ" altLang="cs-CZ"/>
          </a:p>
        </p:txBody>
      </p:sp>
    </p:spTree>
    <p:extLst>
      <p:ext uri="{BB962C8B-B14F-4D97-AF65-F5344CB8AC3E}">
        <p14:creationId xmlns:p14="http://schemas.microsoft.com/office/powerpoint/2010/main" val="1034314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E8BF41D5-FA60-43DE-905F-F348356DAC53}" type="slidenum">
              <a:rPr lang="cs-CZ" altLang="cs-CZ" smtClean="0"/>
              <a:pPr>
                <a:defRPr/>
              </a:pPr>
              <a:t>6</a:t>
            </a:fld>
            <a:endParaRPr lang="cs-CZ" altLang="cs-CZ"/>
          </a:p>
        </p:txBody>
      </p:sp>
    </p:spTree>
    <p:extLst>
      <p:ext uri="{BB962C8B-B14F-4D97-AF65-F5344CB8AC3E}">
        <p14:creationId xmlns:p14="http://schemas.microsoft.com/office/powerpoint/2010/main" val="4824696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xmlns="" id="{72E44DE1-A189-44CB-A37A-24C00F3B1904}"/>
              </a:ext>
            </a:extLst>
          </p:cNvPr>
          <p:cNvSpPr>
            <a:spLocks noChangeArrowheads="1"/>
          </p:cNvSpPr>
          <p:nvPr/>
        </p:nvSpPr>
        <p:spPr bwMode="auto">
          <a:xfrm>
            <a:off x="-12700" y="1968500"/>
            <a:ext cx="9156700" cy="4889500"/>
          </a:xfrm>
          <a:prstGeom prst="rect">
            <a:avLst/>
          </a:prstGeom>
          <a:solidFill>
            <a:schemeClr val="tx1"/>
          </a:solidFill>
          <a:ln>
            <a:noFill/>
          </a:ln>
          <a:effectLst/>
        </p:spPr>
        <p:txBody>
          <a:bodyPr wrap="none" anchor="ctr"/>
          <a:lstStyle>
            <a:lvl1pPr eaLnBrk="0" hangingPunct="0">
              <a:defRPr sz="3400">
                <a:solidFill>
                  <a:schemeClr val="tx1"/>
                </a:solidFill>
                <a:latin typeface="Garamond" pitchFamily="18" charset="0"/>
              </a:defRPr>
            </a:lvl1pPr>
            <a:lvl2pPr marL="742950" indent="-285750" eaLnBrk="0" hangingPunct="0">
              <a:defRPr sz="3400">
                <a:solidFill>
                  <a:schemeClr val="tx1"/>
                </a:solidFill>
                <a:latin typeface="Garamond" pitchFamily="18" charset="0"/>
              </a:defRPr>
            </a:lvl2pPr>
            <a:lvl3pPr marL="1143000" indent="-228600" eaLnBrk="0" hangingPunct="0">
              <a:defRPr sz="3400">
                <a:solidFill>
                  <a:schemeClr val="tx1"/>
                </a:solidFill>
                <a:latin typeface="Garamond" pitchFamily="18" charset="0"/>
              </a:defRPr>
            </a:lvl3pPr>
            <a:lvl4pPr marL="1600200" indent="-228600" eaLnBrk="0" hangingPunct="0">
              <a:defRPr sz="3400">
                <a:solidFill>
                  <a:schemeClr val="tx1"/>
                </a:solidFill>
                <a:latin typeface="Garamond" pitchFamily="18" charset="0"/>
              </a:defRPr>
            </a:lvl4pPr>
            <a:lvl5pPr marL="2057400" indent="-228600" eaLnBrk="0" hangingPunct="0">
              <a:defRPr sz="3400">
                <a:solidFill>
                  <a:schemeClr val="tx1"/>
                </a:solidFill>
                <a:latin typeface="Garamond" pitchFamily="18" charset="0"/>
              </a:defRPr>
            </a:lvl5pPr>
            <a:lvl6pPr marL="2514600" indent="-228600" eaLnBrk="0" fontAlgn="base" hangingPunct="0">
              <a:spcBef>
                <a:spcPct val="0"/>
              </a:spcBef>
              <a:spcAft>
                <a:spcPct val="0"/>
              </a:spcAft>
              <a:defRPr sz="3400">
                <a:solidFill>
                  <a:schemeClr val="tx1"/>
                </a:solidFill>
                <a:latin typeface="Garamond" pitchFamily="18" charset="0"/>
              </a:defRPr>
            </a:lvl6pPr>
            <a:lvl7pPr marL="2971800" indent="-228600" eaLnBrk="0" fontAlgn="base" hangingPunct="0">
              <a:spcBef>
                <a:spcPct val="0"/>
              </a:spcBef>
              <a:spcAft>
                <a:spcPct val="0"/>
              </a:spcAft>
              <a:defRPr sz="3400">
                <a:solidFill>
                  <a:schemeClr val="tx1"/>
                </a:solidFill>
                <a:latin typeface="Garamond" pitchFamily="18" charset="0"/>
              </a:defRPr>
            </a:lvl7pPr>
            <a:lvl8pPr marL="3429000" indent="-228600" eaLnBrk="0" fontAlgn="base" hangingPunct="0">
              <a:spcBef>
                <a:spcPct val="0"/>
              </a:spcBef>
              <a:spcAft>
                <a:spcPct val="0"/>
              </a:spcAft>
              <a:defRPr sz="3400">
                <a:solidFill>
                  <a:schemeClr val="tx1"/>
                </a:solidFill>
                <a:latin typeface="Garamond" pitchFamily="18" charset="0"/>
              </a:defRPr>
            </a:lvl8pPr>
            <a:lvl9pPr marL="3886200" indent="-228600" eaLnBrk="0" fontAlgn="base" hangingPunct="0">
              <a:spcBef>
                <a:spcPct val="0"/>
              </a:spcBef>
              <a:spcAft>
                <a:spcPct val="0"/>
              </a:spcAft>
              <a:defRPr sz="3400">
                <a:solidFill>
                  <a:schemeClr val="tx1"/>
                </a:solidFill>
                <a:latin typeface="Garamond" pitchFamily="18" charset="0"/>
              </a:defRPr>
            </a:lvl9pPr>
          </a:lstStyle>
          <a:p>
            <a:pPr eaLnBrk="1" hangingPunct="1">
              <a:defRPr/>
            </a:pPr>
            <a:endParaRPr lang="cs-CZ" altLang="cs-CZ">
              <a:cs typeface="+mn-cs"/>
            </a:endParaRPr>
          </a:p>
        </p:txBody>
      </p:sp>
      <p:pic>
        <p:nvPicPr>
          <p:cNvPr id="5" name="Picture 9" descr="logo_mzcr">
            <a:extLst>
              <a:ext uri="{FF2B5EF4-FFF2-40B4-BE49-F238E27FC236}">
                <a16:creationId xmlns:a16="http://schemas.microsoft.com/office/drawing/2014/main" xmlns="" id="{E8C34234-25BB-4D33-8D29-7A7199DD0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682625"/>
            <a:ext cx="67373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descr="pp_titul_podtisk">
            <a:extLst>
              <a:ext uri="{FF2B5EF4-FFF2-40B4-BE49-F238E27FC236}">
                <a16:creationId xmlns:a16="http://schemas.microsoft.com/office/drawing/2014/main" xmlns="" id="{EE31196F-E342-48A8-92F2-DD34983CA2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89138"/>
            <a:ext cx="812800" cy="486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3090" name="Rectangle 2"/>
          <p:cNvSpPr>
            <a:spLocks noGrp="1" noChangeArrowheads="1"/>
          </p:cNvSpPr>
          <p:nvPr>
            <p:ph type="ctrTitle"/>
          </p:nvPr>
        </p:nvSpPr>
        <p:spPr>
          <a:xfrm>
            <a:off x="1233488" y="2463800"/>
            <a:ext cx="6794500" cy="2189163"/>
          </a:xfrm>
        </p:spPr>
        <p:txBody>
          <a:bodyPr anchor="t"/>
          <a:lstStyle>
            <a:lvl1pPr>
              <a:defRPr/>
            </a:lvl1pPr>
          </a:lstStyle>
          <a:p>
            <a:pPr lvl="0"/>
            <a:r>
              <a:rPr lang="cs-CZ" altLang="cs-CZ" noProof="0"/>
              <a:t>KLEPNUTÍM LZE UPRAVIT STYL PŘEDLOHY NADPISŮ.</a:t>
            </a:r>
          </a:p>
        </p:txBody>
      </p:sp>
      <p:sp>
        <p:nvSpPr>
          <p:cNvPr id="473091" name="Rectangle 3"/>
          <p:cNvSpPr>
            <a:spLocks noGrp="1" noChangeArrowheads="1"/>
          </p:cNvSpPr>
          <p:nvPr>
            <p:ph type="subTitle" idx="1"/>
          </p:nvPr>
        </p:nvSpPr>
        <p:spPr>
          <a:xfrm>
            <a:off x="1233488" y="4857750"/>
            <a:ext cx="6794500" cy="1235075"/>
          </a:xfrm>
        </p:spPr>
        <p:txBody>
          <a:bodyPr/>
          <a:lstStyle>
            <a:lvl1pPr>
              <a:defRPr sz="1600" b="0">
                <a:solidFill>
                  <a:schemeClr val="bg1"/>
                </a:solidFill>
              </a:defRPr>
            </a:lvl1pPr>
          </a:lstStyle>
          <a:p>
            <a:pPr lvl="0"/>
            <a:r>
              <a:rPr lang="cs-CZ" altLang="cs-CZ" noProof="0"/>
              <a:t>Klepnutím lze upravit styl předlohy podnadpisů.</a:t>
            </a:r>
          </a:p>
        </p:txBody>
      </p:sp>
      <p:sp>
        <p:nvSpPr>
          <p:cNvPr id="7" name="Rectangle 4">
            <a:extLst>
              <a:ext uri="{FF2B5EF4-FFF2-40B4-BE49-F238E27FC236}">
                <a16:creationId xmlns:a16="http://schemas.microsoft.com/office/drawing/2014/main" xmlns="" id="{426DB881-1761-4167-BDF1-B037662A9D8C}"/>
              </a:ext>
            </a:extLst>
          </p:cNvPr>
          <p:cNvSpPr>
            <a:spLocks noGrp="1" noChangeArrowheads="1"/>
          </p:cNvSpPr>
          <p:nvPr>
            <p:ph type="dt" sz="half" idx="10"/>
          </p:nvPr>
        </p:nvSpPr>
        <p:spPr>
          <a:xfrm>
            <a:off x="1220788" y="6245225"/>
            <a:ext cx="1370012" cy="476250"/>
          </a:xfrm>
        </p:spPr>
        <p:txBody>
          <a:bodyPr/>
          <a:lstStyle>
            <a:lvl1pPr>
              <a:defRPr>
                <a:solidFill>
                  <a:schemeClr val="bg1"/>
                </a:solidFill>
                <a:latin typeface="Arial" charset="0"/>
              </a:defRPr>
            </a:lvl1pPr>
          </a:lstStyle>
          <a:p>
            <a:pPr>
              <a:defRPr/>
            </a:pPr>
            <a:endParaRPr lang="cs-CZ" altLang="cs-CZ"/>
          </a:p>
        </p:txBody>
      </p:sp>
      <p:sp>
        <p:nvSpPr>
          <p:cNvPr id="8" name="Rectangle 5">
            <a:extLst>
              <a:ext uri="{FF2B5EF4-FFF2-40B4-BE49-F238E27FC236}">
                <a16:creationId xmlns:a16="http://schemas.microsoft.com/office/drawing/2014/main" xmlns="" id="{B3E1D770-974B-4DFC-96F6-A1505356EEC4}"/>
              </a:ext>
            </a:extLst>
          </p:cNvPr>
          <p:cNvSpPr>
            <a:spLocks noGrp="1" noChangeArrowheads="1"/>
          </p:cNvSpPr>
          <p:nvPr>
            <p:ph type="ftr" sz="quarter" idx="11"/>
          </p:nvPr>
        </p:nvSpPr>
        <p:spPr>
          <a:xfrm>
            <a:off x="2916238" y="6245225"/>
            <a:ext cx="2895600" cy="476250"/>
          </a:xfrm>
        </p:spPr>
        <p:txBody>
          <a:bodyPr/>
          <a:lstStyle>
            <a:lvl1pPr>
              <a:defRPr>
                <a:solidFill>
                  <a:schemeClr val="bg1"/>
                </a:solidFill>
              </a:defRPr>
            </a:lvl1pPr>
          </a:lstStyle>
          <a:p>
            <a:pPr>
              <a:defRPr/>
            </a:pPr>
            <a:endParaRPr lang="cs-CZ" altLang="cs-CZ"/>
          </a:p>
        </p:txBody>
      </p:sp>
      <p:sp>
        <p:nvSpPr>
          <p:cNvPr id="9" name="Rectangle 6">
            <a:extLst>
              <a:ext uri="{FF2B5EF4-FFF2-40B4-BE49-F238E27FC236}">
                <a16:creationId xmlns:a16="http://schemas.microsoft.com/office/drawing/2014/main" xmlns="" id="{5F97204A-C1F0-4421-A5D2-6100D2D345AC}"/>
              </a:ext>
            </a:extLst>
          </p:cNvPr>
          <p:cNvSpPr>
            <a:spLocks noGrp="1" noChangeArrowheads="1"/>
          </p:cNvSpPr>
          <p:nvPr>
            <p:ph type="sldNum" sz="quarter" idx="12"/>
          </p:nvPr>
        </p:nvSpPr>
        <p:spPr/>
        <p:txBody>
          <a:bodyPr/>
          <a:lstStyle>
            <a:lvl1pPr>
              <a:defRPr>
                <a:solidFill>
                  <a:schemeClr val="bg1"/>
                </a:solidFill>
              </a:defRPr>
            </a:lvl1pPr>
          </a:lstStyle>
          <a:p>
            <a:pPr>
              <a:defRPr/>
            </a:pPr>
            <a:fld id="{3DAC5EC0-77E6-4257-8B08-8FE24CE4CCA3}" type="slidenum">
              <a:rPr lang="cs-CZ" altLang="cs-CZ"/>
              <a:pPr>
                <a:defRPr/>
              </a:pPr>
              <a:t>‹#›</a:t>
            </a:fld>
            <a:endParaRPr lang="cs-CZ" altLang="cs-CZ"/>
          </a:p>
        </p:txBody>
      </p:sp>
    </p:spTree>
    <p:extLst>
      <p:ext uri="{BB962C8B-B14F-4D97-AF65-F5344CB8AC3E}">
        <p14:creationId xmlns:p14="http://schemas.microsoft.com/office/powerpoint/2010/main" val="3282250640"/>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xmlns="" id="{A57F87F2-3401-4312-AD93-0FE114AAF0BC}"/>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xmlns="" id="{0119D34C-B2BC-4AE8-94FE-890F2E175D5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xmlns="" id="{8DA0DE1A-6A16-401C-94B5-0C041C447BD1}"/>
              </a:ext>
            </a:extLst>
          </p:cNvPr>
          <p:cNvSpPr>
            <a:spLocks noGrp="1" noChangeArrowheads="1"/>
          </p:cNvSpPr>
          <p:nvPr>
            <p:ph type="sldNum" sz="quarter" idx="12"/>
          </p:nvPr>
        </p:nvSpPr>
        <p:spPr>
          <a:ln/>
        </p:spPr>
        <p:txBody>
          <a:bodyPr/>
          <a:lstStyle>
            <a:lvl1pPr>
              <a:defRPr/>
            </a:lvl1pPr>
          </a:lstStyle>
          <a:p>
            <a:pPr>
              <a:defRPr/>
            </a:pPr>
            <a:fld id="{DC778A82-EFA8-4C0B-9042-D81735358668}" type="slidenum">
              <a:rPr lang="cs-CZ" altLang="cs-CZ"/>
              <a:pPr>
                <a:defRPr/>
              </a:pPr>
              <a:t>‹#›</a:t>
            </a:fld>
            <a:endParaRPr lang="cs-CZ" altLang="cs-CZ"/>
          </a:p>
        </p:txBody>
      </p:sp>
    </p:spTree>
    <p:extLst>
      <p:ext uri="{BB962C8B-B14F-4D97-AF65-F5344CB8AC3E}">
        <p14:creationId xmlns:p14="http://schemas.microsoft.com/office/powerpoint/2010/main" val="3248738030"/>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329363" y="0"/>
            <a:ext cx="1698625" cy="6126163"/>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1233488" y="0"/>
            <a:ext cx="4943475" cy="6126163"/>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xmlns="" id="{68635E8F-7BE6-40DF-98CC-1F697DF4666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xmlns="" id="{E15576F2-B647-47B0-863D-7596E4082B9D}"/>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xmlns="" id="{7B681413-87EF-421F-B08B-177641AAD4AB}"/>
              </a:ext>
            </a:extLst>
          </p:cNvPr>
          <p:cNvSpPr>
            <a:spLocks noGrp="1" noChangeArrowheads="1"/>
          </p:cNvSpPr>
          <p:nvPr>
            <p:ph type="sldNum" sz="quarter" idx="12"/>
          </p:nvPr>
        </p:nvSpPr>
        <p:spPr>
          <a:ln/>
        </p:spPr>
        <p:txBody>
          <a:bodyPr/>
          <a:lstStyle>
            <a:lvl1pPr>
              <a:defRPr/>
            </a:lvl1pPr>
          </a:lstStyle>
          <a:p>
            <a:pPr>
              <a:defRPr/>
            </a:pPr>
            <a:fld id="{E9A6CB23-1F1D-4BF9-BEAE-93D9B0F7A7BB}" type="slidenum">
              <a:rPr lang="cs-CZ" altLang="cs-CZ"/>
              <a:pPr>
                <a:defRPr/>
              </a:pPr>
              <a:t>‹#›</a:t>
            </a:fld>
            <a:endParaRPr lang="cs-CZ" altLang="cs-CZ"/>
          </a:p>
        </p:txBody>
      </p:sp>
    </p:spTree>
    <p:extLst>
      <p:ext uri="{BB962C8B-B14F-4D97-AF65-F5344CB8AC3E}">
        <p14:creationId xmlns:p14="http://schemas.microsoft.com/office/powerpoint/2010/main" val="1072126932"/>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1233488" y="0"/>
            <a:ext cx="6794500" cy="1052513"/>
          </a:xfrm>
        </p:spPr>
        <p:txBody>
          <a:bodyPr/>
          <a:lstStyle/>
          <a:p>
            <a:r>
              <a:rPr lang="cs-CZ"/>
              <a:t>Kliknutím lze upravit styl.</a:t>
            </a:r>
          </a:p>
        </p:txBody>
      </p:sp>
      <p:sp>
        <p:nvSpPr>
          <p:cNvPr id="3" name="Zástupný symbol pro obsah 2"/>
          <p:cNvSpPr>
            <a:spLocks noGrp="1"/>
          </p:cNvSpPr>
          <p:nvPr>
            <p:ph sz="half" idx="1"/>
          </p:nvPr>
        </p:nvSpPr>
        <p:spPr>
          <a:xfrm>
            <a:off x="1233488" y="1600200"/>
            <a:ext cx="332105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706938" y="1600200"/>
            <a:ext cx="332105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xmlns="" id="{CC79C7B1-5EDE-4851-8D85-16687A69CC01}"/>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xmlns="" id="{A92C7062-79FF-467C-ACCF-134944E21012}"/>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xmlns="" id="{A8703A49-C638-45BD-B2D9-2FA7EE3F7E47}"/>
              </a:ext>
            </a:extLst>
          </p:cNvPr>
          <p:cNvSpPr>
            <a:spLocks noGrp="1" noChangeArrowheads="1"/>
          </p:cNvSpPr>
          <p:nvPr>
            <p:ph type="sldNum" sz="quarter" idx="12"/>
          </p:nvPr>
        </p:nvSpPr>
        <p:spPr>
          <a:ln/>
        </p:spPr>
        <p:txBody>
          <a:bodyPr/>
          <a:lstStyle>
            <a:lvl1pPr>
              <a:defRPr/>
            </a:lvl1pPr>
          </a:lstStyle>
          <a:p>
            <a:pPr>
              <a:defRPr/>
            </a:pPr>
            <a:fld id="{E1B9AB9D-1DC4-48AE-B2E3-6F7E28740420}" type="slidenum">
              <a:rPr lang="cs-CZ" altLang="cs-CZ"/>
              <a:pPr>
                <a:defRPr/>
              </a:pPr>
              <a:t>‹#›</a:t>
            </a:fld>
            <a:endParaRPr lang="cs-CZ" altLang="cs-CZ"/>
          </a:p>
        </p:txBody>
      </p:sp>
    </p:spTree>
    <p:extLst>
      <p:ext uri="{BB962C8B-B14F-4D97-AF65-F5344CB8AC3E}">
        <p14:creationId xmlns:p14="http://schemas.microsoft.com/office/powerpoint/2010/main" val="1953224151"/>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xmlns="" id="{D3F831CD-0FAB-442C-B1BC-19318B213DE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xmlns="" id="{8E3B4723-5801-4693-A7A9-F23859A02955}"/>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xmlns="" id="{813DA604-2EA6-47A0-8DB9-1FDD1D753085}"/>
              </a:ext>
            </a:extLst>
          </p:cNvPr>
          <p:cNvSpPr>
            <a:spLocks noGrp="1" noChangeArrowheads="1"/>
          </p:cNvSpPr>
          <p:nvPr>
            <p:ph type="sldNum" sz="quarter" idx="12"/>
          </p:nvPr>
        </p:nvSpPr>
        <p:spPr>
          <a:ln/>
        </p:spPr>
        <p:txBody>
          <a:bodyPr/>
          <a:lstStyle>
            <a:lvl1pPr>
              <a:defRPr/>
            </a:lvl1pPr>
          </a:lstStyle>
          <a:p>
            <a:pPr>
              <a:defRPr/>
            </a:pPr>
            <a:fld id="{60F85F95-D0CE-4500-A64E-515281816BE9}" type="slidenum">
              <a:rPr lang="cs-CZ" altLang="cs-CZ"/>
              <a:pPr>
                <a:defRPr/>
              </a:pPr>
              <a:t>‹#›</a:t>
            </a:fld>
            <a:endParaRPr lang="cs-CZ" altLang="cs-CZ"/>
          </a:p>
        </p:txBody>
      </p:sp>
    </p:spTree>
    <p:extLst>
      <p:ext uri="{BB962C8B-B14F-4D97-AF65-F5344CB8AC3E}">
        <p14:creationId xmlns:p14="http://schemas.microsoft.com/office/powerpoint/2010/main" val="952910819"/>
      </p:ext>
    </p:extLst>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a16="http://schemas.microsoft.com/office/drawing/2014/main" xmlns="" id="{16EE3975-F5FF-4CFF-8E01-BDA024631A60}"/>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xmlns="" id="{AC1CE595-1FF4-43DD-B52B-8C2744122CB6}"/>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xmlns="" id="{10E1B80C-8E85-41EA-A1A1-6D8F6417CD5A}"/>
              </a:ext>
            </a:extLst>
          </p:cNvPr>
          <p:cNvSpPr>
            <a:spLocks noGrp="1" noChangeArrowheads="1"/>
          </p:cNvSpPr>
          <p:nvPr>
            <p:ph type="sldNum" sz="quarter" idx="12"/>
          </p:nvPr>
        </p:nvSpPr>
        <p:spPr>
          <a:ln/>
        </p:spPr>
        <p:txBody>
          <a:bodyPr/>
          <a:lstStyle>
            <a:lvl1pPr>
              <a:defRPr/>
            </a:lvl1pPr>
          </a:lstStyle>
          <a:p>
            <a:pPr>
              <a:defRPr/>
            </a:pPr>
            <a:fld id="{8A70F95F-61A4-4358-BB48-A1B65E6B9265}" type="slidenum">
              <a:rPr lang="cs-CZ" altLang="cs-CZ"/>
              <a:pPr>
                <a:defRPr/>
              </a:pPr>
              <a:t>‹#›</a:t>
            </a:fld>
            <a:endParaRPr lang="cs-CZ" altLang="cs-CZ"/>
          </a:p>
        </p:txBody>
      </p:sp>
    </p:spTree>
    <p:extLst>
      <p:ext uri="{BB962C8B-B14F-4D97-AF65-F5344CB8AC3E}">
        <p14:creationId xmlns:p14="http://schemas.microsoft.com/office/powerpoint/2010/main" val="3955422061"/>
      </p:ext>
    </p:extLst>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1233488" y="1600200"/>
            <a:ext cx="33210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06938" y="1600200"/>
            <a:ext cx="33210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xmlns="" id="{A43B398D-6B04-4A74-B7E7-C1F939477151}"/>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xmlns="" id="{6FFD6641-CAC8-4D0D-B4E3-DBA3ECD0C41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xmlns="" id="{BA6D5349-ADE7-4501-8816-C9F17EE78A9F}"/>
              </a:ext>
            </a:extLst>
          </p:cNvPr>
          <p:cNvSpPr>
            <a:spLocks noGrp="1" noChangeArrowheads="1"/>
          </p:cNvSpPr>
          <p:nvPr>
            <p:ph type="sldNum" sz="quarter" idx="12"/>
          </p:nvPr>
        </p:nvSpPr>
        <p:spPr>
          <a:ln/>
        </p:spPr>
        <p:txBody>
          <a:bodyPr/>
          <a:lstStyle>
            <a:lvl1pPr>
              <a:defRPr/>
            </a:lvl1pPr>
          </a:lstStyle>
          <a:p>
            <a:pPr>
              <a:defRPr/>
            </a:pPr>
            <a:fld id="{4233022B-929B-4D70-A87E-9FC8FE7123C1}" type="slidenum">
              <a:rPr lang="cs-CZ" altLang="cs-CZ"/>
              <a:pPr>
                <a:defRPr/>
              </a:pPr>
              <a:t>‹#›</a:t>
            </a:fld>
            <a:endParaRPr lang="cs-CZ" altLang="cs-CZ"/>
          </a:p>
        </p:txBody>
      </p:sp>
    </p:spTree>
    <p:extLst>
      <p:ext uri="{BB962C8B-B14F-4D97-AF65-F5344CB8AC3E}">
        <p14:creationId xmlns:p14="http://schemas.microsoft.com/office/powerpoint/2010/main" val="3833426876"/>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xmlns="" id="{33C68F40-E90A-4C64-9B20-8D468428B5BB}"/>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a:extLst>
              <a:ext uri="{FF2B5EF4-FFF2-40B4-BE49-F238E27FC236}">
                <a16:creationId xmlns:a16="http://schemas.microsoft.com/office/drawing/2014/main" xmlns="" id="{C0A5FE3B-DD52-4302-90F6-B1B35E31177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a:extLst>
              <a:ext uri="{FF2B5EF4-FFF2-40B4-BE49-F238E27FC236}">
                <a16:creationId xmlns:a16="http://schemas.microsoft.com/office/drawing/2014/main" xmlns="" id="{54C14725-D31D-4A41-A198-ABB141877668}"/>
              </a:ext>
            </a:extLst>
          </p:cNvPr>
          <p:cNvSpPr>
            <a:spLocks noGrp="1" noChangeArrowheads="1"/>
          </p:cNvSpPr>
          <p:nvPr>
            <p:ph type="sldNum" sz="quarter" idx="12"/>
          </p:nvPr>
        </p:nvSpPr>
        <p:spPr>
          <a:ln/>
        </p:spPr>
        <p:txBody>
          <a:bodyPr/>
          <a:lstStyle>
            <a:lvl1pPr>
              <a:defRPr/>
            </a:lvl1pPr>
          </a:lstStyle>
          <a:p>
            <a:pPr>
              <a:defRPr/>
            </a:pPr>
            <a:fld id="{496FA4B9-C4EB-40A7-9033-3B990324414C}" type="slidenum">
              <a:rPr lang="cs-CZ" altLang="cs-CZ"/>
              <a:pPr>
                <a:defRPr/>
              </a:pPr>
              <a:t>‹#›</a:t>
            </a:fld>
            <a:endParaRPr lang="cs-CZ" altLang="cs-CZ"/>
          </a:p>
        </p:txBody>
      </p:sp>
    </p:spTree>
    <p:extLst>
      <p:ext uri="{BB962C8B-B14F-4D97-AF65-F5344CB8AC3E}">
        <p14:creationId xmlns:p14="http://schemas.microsoft.com/office/powerpoint/2010/main" val="2300609785"/>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xmlns="" id="{3AE52A66-3742-45A2-B08F-FC802D44788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a:extLst>
              <a:ext uri="{FF2B5EF4-FFF2-40B4-BE49-F238E27FC236}">
                <a16:creationId xmlns:a16="http://schemas.microsoft.com/office/drawing/2014/main" xmlns="" id="{4F0AE4EC-952D-4A7F-8445-30DAFFE0DED1}"/>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a:extLst>
              <a:ext uri="{FF2B5EF4-FFF2-40B4-BE49-F238E27FC236}">
                <a16:creationId xmlns:a16="http://schemas.microsoft.com/office/drawing/2014/main" xmlns="" id="{7BB824B0-D525-4F66-A312-57C3ED3D0EDC}"/>
              </a:ext>
            </a:extLst>
          </p:cNvPr>
          <p:cNvSpPr>
            <a:spLocks noGrp="1" noChangeArrowheads="1"/>
          </p:cNvSpPr>
          <p:nvPr>
            <p:ph type="sldNum" sz="quarter" idx="12"/>
          </p:nvPr>
        </p:nvSpPr>
        <p:spPr>
          <a:ln/>
        </p:spPr>
        <p:txBody>
          <a:bodyPr/>
          <a:lstStyle>
            <a:lvl1pPr>
              <a:defRPr/>
            </a:lvl1pPr>
          </a:lstStyle>
          <a:p>
            <a:pPr>
              <a:defRPr/>
            </a:pPr>
            <a:fld id="{8E5DB1FB-FD61-4756-AD31-66ED55FC6A8A}" type="slidenum">
              <a:rPr lang="cs-CZ" altLang="cs-CZ"/>
              <a:pPr>
                <a:defRPr/>
              </a:pPr>
              <a:t>‹#›</a:t>
            </a:fld>
            <a:endParaRPr lang="cs-CZ" altLang="cs-CZ"/>
          </a:p>
        </p:txBody>
      </p:sp>
    </p:spTree>
    <p:extLst>
      <p:ext uri="{BB962C8B-B14F-4D97-AF65-F5344CB8AC3E}">
        <p14:creationId xmlns:p14="http://schemas.microsoft.com/office/powerpoint/2010/main" val="4197910056"/>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C7FBD3B7-16A8-4924-ADC4-EBD277BA2A3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a:extLst>
              <a:ext uri="{FF2B5EF4-FFF2-40B4-BE49-F238E27FC236}">
                <a16:creationId xmlns:a16="http://schemas.microsoft.com/office/drawing/2014/main" xmlns="" id="{A41FE56D-F055-4136-A66B-D2AF85BA4ECC}"/>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a:extLst>
              <a:ext uri="{FF2B5EF4-FFF2-40B4-BE49-F238E27FC236}">
                <a16:creationId xmlns:a16="http://schemas.microsoft.com/office/drawing/2014/main" xmlns="" id="{E7253F3F-2921-4A57-B326-FCD98165B915}"/>
              </a:ext>
            </a:extLst>
          </p:cNvPr>
          <p:cNvSpPr>
            <a:spLocks noGrp="1" noChangeArrowheads="1"/>
          </p:cNvSpPr>
          <p:nvPr>
            <p:ph type="sldNum" sz="quarter" idx="12"/>
          </p:nvPr>
        </p:nvSpPr>
        <p:spPr>
          <a:ln/>
        </p:spPr>
        <p:txBody>
          <a:bodyPr/>
          <a:lstStyle>
            <a:lvl1pPr>
              <a:defRPr/>
            </a:lvl1pPr>
          </a:lstStyle>
          <a:p>
            <a:pPr>
              <a:defRPr/>
            </a:pPr>
            <a:fld id="{D1D6999B-C004-4019-A3D0-A22B97DD5525}" type="slidenum">
              <a:rPr lang="cs-CZ" altLang="cs-CZ"/>
              <a:pPr>
                <a:defRPr/>
              </a:pPr>
              <a:t>‹#›</a:t>
            </a:fld>
            <a:endParaRPr lang="cs-CZ" altLang="cs-CZ"/>
          </a:p>
        </p:txBody>
      </p:sp>
    </p:spTree>
    <p:extLst>
      <p:ext uri="{BB962C8B-B14F-4D97-AF65-F5344CB8AC3E}">
        <p14:creationId xmlns:p14="http://schemas.microsoft.com/office/powerpoint/2010/main" val="1574632300"/>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xmlns="" id="{2C476D90-B54C-469B-8EFC-AEAF32AEAA4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xmlns="" id="{B82FB552-B2AC-4055-8492-5E72B43D6B3C}"/>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xmlns="" id="{5AD76D8A-B3B2-45AA-93EC-C8F8CAD889BE}"/>
              </a:ext>
            </a:extLst>
          </p:cNvPr>
          <p:cNvSpPr>
            <a:spLocks noGrp="1" noChangeArrowheads="1"/>
          </p:cNvSpPr>
          <p:nvPr>
            <p:ph type="sldNum" sz="quarter" idx="12"/>
          </p:nvPr>
        </p:nvSpPr>
        <p:spPr>
          <a:ln/>
        </p:spPr>
        <p:txBody>
          <a:bodyPr/>
          <a:lstStyle>
            <a:lvl1pPr>
              <a:defRPr/>
            </a:lvl1pPr>
          </a:lstStyle>
          <a:p>
            <a:pPr>
              <a:defRPr/>
            </a:pPr>
            <a:fld id="{B5A8D6E4-4DE0-4659-8EF7-2A4B43553DE7}" type="slidenum">
              <a:rPr lang="cs-CZ" altLang="cs-CZ"/>
              <a:pPr>
                <a:defRPr/>
              </a:pPr>
              <a:t>‹#›</a:t>
            </a:fld>
            <a:endParaRPr lang="cs-CZ" altLang="cs-CZ"/>
          </a:p>
        </p:txBody>
      </p:sp>
    </p:spTree>
    <p:extLst>
      <p:ext uri="{BB962C8B-B14F-4D97-AF65-F5344CB8AC3E}">
        <p14:creationId xmlns:p14="http://schemas.microsoft.com/office/powerpoint/2010/main" val="1055182372"/>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xmlns="" id="{A8028A35-2ACC-4E45-A58B-F16372A8C7E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xmlns="" id="{5E31BAEC-A2A9-4535-9220-46885323092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xmlns="" id="{5A054470-759F-486E-8E87-D013176DED08}"/>
              </a:ext>
            </a:extLst>
          </p:cNvPr>
          <p:cNvSpPr>
            <a:spLocks noGrp="1" noChangeArrowheads="1"/>
          </p:cNvSpPr>
          <p:nvPr>
            <p:ph type="sldNum" sz="quarter" idx="12"/>
          </p:nvPr>
        </p:nvSpPr>
        <p:spPr>
          <a:ln/>
        </p:spPr>
        <p:txBody>
          <a:bodyPr/>
          <a:lstStyle>
            <a:lvl1pPr>
              <a:defRPr/>
            </a:lvl1pPr>
          </a:lstStyle>
          <a:p>
            <a:pPr>
              <a:defRPr/>
            </a:pPr>
            <a:fld id="{E8C39841-04E4-483E-9AAB-F50E71D1DCEA}" type="slidenum">
              <a:rPr lang="cs-CZ" altLang="cs-CZ"/>
              <a:pPr>
                <a:defRPr/>
              </a:pPr>
              <a:t>‹#›</a:t>
            </a:fld>
            <a:endParaRPr lang="cs-CZ" altLang="cs-CZ"/>
          </a:p>
        </p:txBody>
      </p:sp>
    </p:spTree>
    <p:extLst>
      <p:ext uri="{BB962C8B-B14F-4D97-AF65-F5344CB8AC3E}">
        <p14:creationId xmlns:p14="http://schemas.microsoft.com/office/powerpoint/2010/main" val="2967989562"/>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xmlns="" id="{462DD02E-D718-4FAB-BA91-EACB29C87DE4}"/>
              </a:ext>
            </a:extLst>
          </p:cNvPr>
          <p:cNvSpPr>
            <a:spLocks noChangeArrowheads="1"/>
          </p:cNvSpPr>
          <p:nvPr/>
        </p:nvSpPr>
        <p:spPr bwMode="auto">
          <a:xfrm>
            <a:off x="3175" y="0"/>
            <a:ext cx="8024813" cy="1079500"/>
          </a:xfrm>
          <a:prstGeom prst="rect">
            <a:avLst/>
          </a:prstGeom>
          <a:solidFill>
            <a:schemeClr val="tx1"/>
          </a:solidFill>
          <a:ln>
            <a:noFill/>
          </a:ln>
          <a:effectLst/>
        </p:spPr>
        <p:txBody>
          <a:bodyPr wrap="none" anchor="ctr"/>
          <a:lstStyle>
            <a:lvl1pPr eaLnBrk="0" hangingPunct="0">
              <a:defRPr sz="3400">
                <a:solidFill>
                  <a:schemeClr val="tx1"/>
                </a:solidFill>
                <a:latin typeface="Garamond" pitchFamily="18" charset="0"/>
              </a:defRPr>
            </a:lvl1pPr>
            <a:lvl2pPr marL="742950" indent="-285750" eaLnBrk="0" hangingPunct="0">
              <a:defRPr sz="3400">
                <a:solidFill>
                  <a:schemeClr val="tx1"/>
                </a:solidFill>
                <a:latin typeface="Garamond" pitchFamily="18" charset="0"/>
              </a:defRPr>
            </a:lvl2pPr>
            <a:lvl3pPr marL="1143000" indent="-228600" eaLnBrk="0" hangingPunct="0">
              <a:defRPr sz="3400">
                <a:solidFill>
                  <a:schemeClr val="tx1"/>
                </a:solidFill>
                <a:latin typeface="Garamond" pitchFamily="18" charset="0"/>
              </a:defRPr>
            </a:lvl3pPr>
            <a:lvl4pPr marL="1600200" indent="-228600" eaLnBrk="0" hangingPunct="0">
              <a:defRPr sz="3400">
                <a:solidFill>
                  <a:schemeClr val="tx1"/>
                </a:solidFill>
                <a:latin typeface="Garamond" pitchFamily="18" charset="0"/>
              </a:defRPr>
            </a:lvl4pPr>
            <a:lvl5pPr marL="2057400" indent="-228600" eaLnBrk="0" hangingPunct="0">
              <a:defRPr sz="3400">
                <a:solidFill>
                  <a:schemeClr val="tx1"/>
                </a:solidFill>
                <a:latin typeface="Garamond" pitchFamily="18" charset="0"/>
              </a:defRPr>
            </a:lvl5pPr>
            <a:lvl6pPr marL="2514600" indent="-228600" eaLnBrk="0" fontAlgn="base" hangingPunct="0">
              <a:spcBef>
                <a:spcPct val="0"/>
              </a:spcBef>
              <a:spcAft>
                <a:spcPct val="0"/>
              </a:spcAft>
              <a:defRPr sz="3400">
                <a:solidFill>
                  <a:schemeClr val="tx1"/>
                </a:solidFill>
                <a:latin typeface="Garamond" pitchFamily="18" charset="0"/>
              </a:defRPr>
            </a:lvl6pPr>
            <a:lvl7pPr marL="2971800" indent="-228600" eaLnBrk="0" fontAlgn="base" hangingPunct="0">
              <a:spcBef>
                <a:spcPct val="0"/>
              </a:spcBef>
              <a:spcAft>
                <a:spcPct val="0"/>
              </a:spcAft>
              <a:defRPr sz="3400">
                <a:solidFill>
                  <a:schemeClr val="tx1"/>
                </a:solidFill>
                <a:latin typeface="Garamond" pitchFamily="18" charset="0"/>
              </a:defRPr>
            </a:lvl7pPr>
            <a:lvl8pPr marL="3429000" indent="-228600" eaLnBrk="0" fontAlgn="base" hangingPunct="0">
              <a:spcBef>
                <a:spcPct val="0"/>
              </a:spcBef>
              <a:spcAft>
                <a:spcPct val="0"/>
              </a:spcAft>
              <a:defRPr sz="3400">
                <a:solidFill>
                  <a:schemeClr val="tx1"/>
                </a:solidFill>
                <a:latin typeface="Garamond" pitchFamily="18" charset="0"/>
              </a:defRPr>
            </a:lvl8pPr>
            <a:lvl9pPr marL="3886200" indent="-228600" eaLnBrk="0" fontAlgn="base" hangingPunct="0">
              <a:spcBef>
                <a:spcPct val="0"/>
              </a:spcBef>
              <a:spcAft>
                <a:spcPct val="0"/>
              </a:spcAft>
              <a:defRPr sz="3400">
                <a:solidFill>
                  <a:schemeClr val="tx1"/>
                </a:solidFill>
                <a:latin typeface="Garamond" pitchFamily="18" charset="0"/>
              </a:defRPr>
            </a:lvl9pPr>
          </a:lstStyle>
          <a:p>
            <a:pPr algn="ctr" eaLnBrk="1" hangingPunct="1">
              <a:defRPr/>
            </a:pPr>
            <a:endParaRPr lang="cs-CZ" altLang="cs-CZ" sz="1800">
              <a:solidFill>
                <a:schemeClr val="bg1"/>
              </a:solidFill>
              <a:cs typeface="+mn-cs"/>
            </a:endParaRPr>
          </a:p>
        </p:txBody>
      </p:sp>
      <p:sp>
        <p:nvSpPr>
          <p:cNvPr id="1027" name="Rectangle 2">
            <a:extLst>
              <a:ext uri="{FF2B5EF4-FFF2-40B4-BE49-F238E27FC236}">
                <a16:creationId xmlns:a16="http://schemas.microsoft.com/office/drawing/2014/main" xmlns="" id="{CCB58DAD-E486-47F0-A29E-6C57B78A843F}"/>
              </a:ext>
            </a:extLst>
          </p:cNvPr>
          <p:cNvSpPr>
            <a:spLocks noGrp="1" noChangeArrowheads="1"/>
          </p:cNvSpPr>
          <p:nvPr>
            <p:ph type="title"/>
          </p:nvPr>
        </p:nvSpPr>
        <p:spPr bwMode="auto">
          <a:xfrm>
            <a:off x="1233488" y="0"/>
            <a:ext cx="6794500"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a:t>
            </a:r>
            <a:r>
              <a:rPr lang="en-US" altLang="cs-CZ"/>
              <a:t> </a:t>
            </a:r>
            <a:r>
              <a:rPr lang="cs-CZ" altLang="cs-CZ"/>
              <a:t/>
            </a:r>
            <a:br>
              <a:rPr lang="cs-CZ" altLang="cs-CZ"/>
            </a:br>
            <a:r>
              <a:rPr lang="cs-CZ" altLang="cs-CZ"/>
              <a:t>PŘEDLOHY NADPISŮ.</a:t>
            </a:r>
          </a:p>
        </p:txBody>
      </p:sp>
      <p:sp>
        <p:nvSpPr>
          <p:cNvPr id="1028" name="Rectangle 3">
            <a:extLst>
              <a:ext uri="{FF2B5EF4-FFF2-40B4-BE49-F238E27FC236}">
                <a16:creationId xmlns:a16="http://schemas.microsoft.com/office/drawing/2014/main" xmlns="" id="{FD556279-987C-4921-AE92-58507A2B3262}"/>
              </a:ext>
            </a:extLst>
          </p:cNvPr>
          <p:cNvSpPr>
            <a:spLocks noGrp="1" noChangeArrowheads="1"/>
          </p:cNvSpPr>
          <p:nvPr>
            <p:ph type="body" idx="1"/>
          </p:nvPr>
        </p:nvSpPr>
        <p:spPr bwMode="auto">
          <a:xfrm>
            <a:off x="1233488" y="1600200"/>
            <a:ext cx="67945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35876" name="Rectangle 4">
            <a:extLst>
              <a:ext uri="{FF2B5EF4-FFF2-40B4-BE49-F238E27FC236}">
                <a16:creationId xmlns:a16="http://schemas.microsoft.com/office/drawing/2014/main" xmlns="" id="{E9005813-EA6D-41FD-B27E-AE2FA419B50D}"/>
              </a:ext>
            </a:extLst>
          </p:cNvPr>
          <p:cNvSpPr>
            <a:spLocks noGrp="1" noChangeArrowheads="1"/>
          </p:cNvSpPr>
          <p:nvPr>
            <p:ph type="dt" sz="half" idx="2"/>
          </p:nvPr>
        </p:nvSpPr>
        <p:spPr bwMode="auto">
          <a:xfrm>
            <a:off x="1233488" y="6245225"/>
            <a:ext cx="1371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mn-lt"/>
                <a:cs typeface="+mn-cs"/>
              </a:defRPr>
            </a:lvl1pPr>
          </a:lstStyle>
          <a:p>
            <a:pPr>
              <a:defRPr/>
            </a:pPr>
            <a:endParaRPr lang="cs-CZ" altLang="cs-CZ"/>
          </a:p>
        </p:txBody>
      </p:sp>
      <p:sp>
        <p:nvSpPr>
          <p:cNvPr id="335877" name="Rectangle 5">
            <a:extLst>
              <a:ext uri="{FF2B5EF4-FFF2-40B4-BE49-F238E27FC236}">
                <a16:creationId xmlns:a16="http://schemas.microsoft.com/office/drawing/2014/main" xmlns="" id="{2B50B7B1-A4F7-49CA-B2D0-9B1CE71CF02B}"/>
              </a:ext>
            </a:extLst>
          </p:cNvPr>
          <p:cNvSpPr>
            <a:spLocks noGrp="1" noChangeArrowheads="1"/>
          </p:cNvSpPr>
          <p:nvPr>
            <p:ph type="ftr" sz="quarter" idx="3"/>
          </p:nvPr>
        </p:nvSpPr>
        <p:spPr bwMode="auto">
          <a:xfrm>
            <a:off x="2914650" y="6237288"/>
            <a:ext cx="2895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mn-lt"/>
                <a:cs typeface="+mn-cs"/>
              </a:defRPr>
            </a:lvl1pPr>
          </a:lstStyle>
          <a:p>
            <a:pPr>
              <a:defRPr/>
            </a:pPr>
            <a:endParaRPr lang="cs-CZ" altLang="cs-CZ"/>
          </a:p>
        </p:txBody>
      </p:sp>
      <p:sp>
        <p:nvSpPr>
          <p:cNvPr id="335878" name="Rectangle 6">
            <a:extLst>
              <a:ext uri="{FF2B5EF4-FFF2-40B4-BE49-F238E27FC236}">
                <a16:creationId xmlns:a16="http://schemas.microsoft.com/office/drawing/2014/main" xmlns="" id="{D198BC7B-C47C-4C33-BDEA-753AC056DE00}"/>
              </a:ext>
            </a:extLst>
          </p:cNvPr>
          <p:cNvSpPr>
            <a:spLocks noGrp="1" noChangeArrowheads="1"/>
          </p:cNvSpPr>
          <p:nvPr>
            <p:ph type="sldNum" sz="quarter" idx="4"/>
          </p:nvPr>
        </p:nvSpPr>
        <p:spPr bwMode="auto">
          <a:xfrm>
            <a:off x="6207125" y="6245225"/>
            <a:ext cx="183515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GillSans"/>
              </a:defRPr>
            </a:lvl1pPr>
          </a:lstStyle>
          <a:p>
            <a:pPr>
              <a:defRPr/>
            </a:pPr>
            <a:fld id="{8CF90150-468C-4EA9-977C-AE519D2CBC22}" type="slidenum">
              <a:rPr lang="cs-CZ" altLang="cs-CZ"/>
              <a:pPr>
                <a:defRPr/>
              </a:pPr>
              <a:t>‹#›</a:t>
            </a:fld>
            <a:endParaRPr lang="cs-CZ" altLang="cs-CZ"/>
          </a:p>
        </p:txBody>
      </p:sp>
      <p:sp>
        <p:nvSpPr>
          <p:cNvPr id="1032" name="Rectangle 8">
            <a:extLst>
              <a:ext uri="{FF2B5EF4-FFF2-40B4-BE49-F238E27FC236}">
                <a16:creationId xmlns:a16="http://schemas.microsoft.com/office/drawing/2014/main" xmlns="" id="{77CAD4D0-8AD9-407F-BEB3-9989D806E7AA}"/>
              </a:ext>
            </a:extLst>
          </p:cNvPr>
          <p:cNvSpPr>
            <a:spLocks noChangeArrowheads="1"/>
          </p:cNvSpPr>
          <p:nvPr/>
        </p:nvSpPr>
        <p:spPr bwMode="auto">
          <a:xfrm>
            <a:off x="8628063" y="558800"/>
            <a:ext cx="522287" cy="522288"/>
          </a:xfrm>
          <a:prstGeom prst="rect">
            <a:avLst/>
          </a:prstGeom>
          <a:solidFill>
            <a:srgbClr val="D31145"/>
          </a:solidFill>
          <a:ln>
            <a:noFill/>
          </a:ln>
          <a:effectLst/>
        </p:spPr>
        <p:txBody>
          <a:bodyPr wrap="none" anchor="ctr"/>
          <a:lstStyle>
            <a:lvl1pPr eaLnBrk="0" hangingPunct="0">
              <a:defRPr sz="3400">
                <a:solidFill>
                  <a:schemeClr val="tx1"/>
                </a:solidFill>
                <a:latin typeface="Garamond" pitchFamily="18" charset="0"/>
              </a:defRPr>
            </a:lvl1pPr>
            <a:lvl2pPr marL="742950" indent="-285750" eaLnBrk="0" hangingPunct="0">
              <a:defRPr sz="3400">
                <a:solidFill>
                  <a:schemeClr val="tx1"/>
                </a:solidFill>
                <a:latin typeface="Garamond" pitchFamily="18" charset="0"/>
              </a:defRPr>
            </a:lvl2pPr>
            <a:lvl3pPr marL="1143000" indent="-228600" eaLnBrk="0" hangingPunct="0">
              <a:defRPr sz="3400">
                <a:solidFill>
                  <a:schemeClr val="tx1"/>
                </a:solidFill>
                <a:latin typeface="Garamond" pitchFamily="18" charset="0"/>
              </a:defRPr>
            </a:lvl3pPr>
            <a:lvl4pPr marL="1600200" indent="-228600" eaLnBrk="0" hangingPunct="0">
              <a:defRPr sz="3400">
                <a:solidFill>
                  <a:schemeClr val="tx1"/>
                </a:solidFill>
                <a:latin typeface="Garamond" pitchFamily="18" charset="0"/>
              </a:defRPr>
            </a:lvl4pPr>
            <a:lvl5pPr marL="2057400" indent="-228600" eaLnBrk="0" hangingPunct="0">
              <a:defRPr sz="3400">
                <a:solidFill>
                  <a:schemeClr val="tx1"/>
                </a:solidFill>
                <a:latin typeface="Garamond" pitchFamily="18" charset="0"/>
              </a:defRPr>
            </a:lvl5pPr>
            <a:lvl6pPr marL="2514600" indent="-228600" eaLnBrk="0" fontAlgn="base" hangingPunct="0">
              <a:spcBef>
                <a:spcPct val="0"/>
              </a:spcBef>
              <a:spcAft>
                <a:spcPct val="0"/>
              </a:spcAft>
              <a:defRPr sz="3400">
                <a:solidFill>
                  <a:schemeClr val="tx1"/>
                </a:solidFill>
                <a:latin typeface="Garamond" pitchFamily="18" charset="0"/>
              </a:defRPr>
            </a:lvl6pPr>
            <a:lvl7pPr marL="2971800" indent="-228600" eaLnBrk="0" fontAlgn="base" hangingPunct="0">
              <a:spcBef>
                <a:spcPct val="0"/>
              </a:spcBef>
              <a:spcAft>
                <a:spcPct val="0"/>
              </a:spcAft>
              <a:defRPr sz="3400">
                <a:solidFill>
                  <a:schemeClr val="tx1"/>
                </a:solidFill>
                <a:latin typeface="Garamond" pitchFamily="18" charset="0"/>
              </a:defRPr>
            </a:lvl7pPr>
            <a:lvl8pPr marL="3429000" indent="-228600" eaLnBrk="0" fontAlgn="base" hangingPunct="0">
              <a:spcBef>
                <a:spcPct val="0"/>
              </a:spcBef>
              <a:spcAft>
                <a:spcPct val="0"/>
              </a:spcAft>
              <a:defRPr sz="3400">
                <a:solidFill>
                  <a:schemeClr val="tx1"/>
                </a:solidFill>
                <a:latin typeface="Garamond" pitchFamily="18" charset="0"/>
              </a:defRPr>
            </a:lvl8pPr>
            <a:lvl9pPr marL="3886200" indent="-228600" eaLnBrk="0" fontAlgn="base" hangingPunct="0">
              <a:spcBef>
                <a:spcPct val="0"/>
              </a:spcBef>
              <a:spcAft>
                <a:spcPct val="0"/>
              </a:spcAft>
              <a:defRPr sz="3400">
                <a:solidFill>
                  <a:schemeClr val="tx1"/>
                </a:solidFill>
                <a:latin typeface="Garamond" pitchFamily="18" charset="0"/>
              </a:defRPr>
            </a:lvl9pPr>
          </a:lstStyle>
          <a:p>
            <a:pPr eaLnBrk="1" hangingPunct="1">
              <a:defRPr/>
            </a:pPr>
            <a:endParaRPr lang="cs-CZ" altLang="cs-CZ">
              <a:cs typeface="+mn-cs"/>
            </a:endParaRPr>
          </a:p>
        </p:txBody>
      </p:sp>
      <p:sp>
        <p:nvSpPr>
          <p:cNvPr id="1033" name="Rectangle 10">
            <a:extLst>
              <a:ext uri="{FF2B5EF4-FFF2-40B4-BE49-F238E27FC236}">
                <a16:creationId xmlns:a16="http://schemas.microsoft.com/office/drawing/2014/main" xmlns="" id="{3E19BEBF-A40B-49E9-8B8E-E5D2176457F7}"/>
              </a:ext>
            </a:extLst>
          </p:cNvPr>
          <p:cNvSpPr>
            <a:spLocks noChangeArrowheads="1"/>
          </p:cNvSpPr>
          <p:nvPr/>
        </p:nvSpPr>
        <p:spPr bwMode="auto">
          <a:xfrm>
            <a:off x="8621713" y="0"/>
            <a:ext cx="522287" cy="522288"/>
          </a:xfrm>
          <a:prstGeom prst="rect">
            <a:avLst/>
          </a:prstGeom>
          <a:solidFill>
            <a:schemeClr val="accent2"/>
          </a:solidFill>
          <a:ln>
            <a:noFill/>
          </a:ln>
          <a:effectLst/>
        </p:spPr>
        <p:txBody>
          <a:bodyPr wrap="none" anchor="ctr"/>
          <a:lstStyle>
            <a:lvl1pPr eaLnBrk="0" hangingPunct="0">
              <a:defRPr sz="3400">
                <a:solidFill>
                  <a:schemeClr val="tx1"/>
                </a:solidFill>
                <a:latin typeface="Garamond" pitchFamily="18" charset="0"/>
              </a:defRPr>
            </a:lvl1pPr>
            <a:lvl2pPr marL="742950" indent="-285750" eaLnBrk="0" hangingPunct="0">
              <a:defRPr sz="3400">
                <a:solidFill>
                  <a:schemeClr val="tx1"/>
                </a:solidFill>
                <a:latin typeface="Garamond" pitchFamily="18" charset="0"/>
              </a:defRPr>
            </a:lvl2pPr>
            <a:lvl3pPr marL="1143000" indent="-228600" eaLnBrk="0" hangingPunct="0">
              <a:defRPr sz="3400">
                <a:solidFill>
                  <a:schemeClr val="tx1"/>
                </a:solidFill>
                <a:latin typeface="Garamond" pitchFamily="18" charset="0"/>
              </a:defRPr>
            </a:lvl3pPr>
            <a:lvl4pPr marL="1600200" indent="-228600" eaLnBrk="0" hangingPunct="0">
              <a:defRPr sz="3400">
                <a:solidFill>
                  <a:schemeClr val="tx1"/>
                </a:solidFill>
                <a:latin typeface="Garamond" pitchFamily="18" charset="0"/>
              </a:defRPr>
            </a:lvl4pPr>
            <a:lvl5pPr marL="2057400" indent="-228600" eaLnBrk="0" hangingPunct="0">
              <a:defRPr sz="3400">
                <a:solidFill>
                  <a:schemeClr val="tx1"/>
                </a:solidFill>
                <a:latin typeface="Garamond" pitchFamily="18" charset="0"/>
              </a:defRPr>
            </a:lvl5pPr>
            <a:lvl6pPr marL="2514600" indent="-228600" eaLnBrk="0" fontAlgn="base" hangingPunct="0">
              <a:spcBef>
                <a:spcPct val="0"/>
              </a:spcBef>
              <a:spcAft>
                <a:spcPct val="0"/>
              </a:spcAft>
              <a:defRPr sz="3400">
                <a:solidFill>
                  <a:schemeClr val="tx1"/>
                </a:solidFill>
                <a:latin typeface="Garamond" pitchFamily="18" charset="0"/>
              </a:defRPr>
            </a:lvl6pPr>
            <a:lvl7pPr marL="2971800" indent="-228600" eaLnBrk="0" fontAlgn="base" hangingPunct="0">
              <a:spcBef>
                <a:spcPct val="0"/>
              </a:spcBef>
              <a:spcAft>
                <a:spcPct val="0"/>
              </a:spcAft>
              <a:defRPr sz="3400">
                <a:solidFill>
                  <a:schemeClr val="tx1"/>
                </a:solidFill>
                <a:latin typeface="Garamond" pitchFamily="18" charset="0"/>
              </a:defRPr>
            </a:lvl7pPr>
            <a:lvl8pPr marL="3429000" indent="-228600" eaLnBrk="0" fontAlgn="base" hangingPunct="0">
              <a:spcBef>
                <a:spcPct val="0"/>
              </a:spcBef>
              <a:spcAft>
                <a:spcPct val="0"/>
              </a:spcAft>
              <a:defRPr sz="3400">
                <a:solidFill>
                  <a:schemeClr val="tx1"/>
                </a:solidFill>
                <a:latin typeface="Garamond" pitchFamily="18" charset="0"/>
              </a:defRPr>
            </a:lvl8pPr>
            <a:lvl9pPr marL="3886200" indent="-228600" eaLnBrk="0" fontAlgn="base" hangingPunct="0">
              <a:spcBef>
                <a:spcPct val="0"/>
              </a:spcBef>
              <a:spcAft>
                <a:spcPct val="0"/>
              </a:spcAft>
              <a:defRPr sz="3400">
                <a:solidFill>
                  <a:schemeClr val="tx1"/>
                </a:solidFill>
                <a:latin typeface="Garamond" pitchFamily="18" charset="0"/>
              </a:defRPr>
            </a:lvl9pPr>
          </a:lstStyle>
          <a:p>
            <a:pPr eaLnBrk="1" hangingPunct="1">
              <a:defRPr/>
            </a:pPr>
            <a:endParaRPr lang="cs-CZ" altLang="cs-CZ">
              <a:cs typeface="+mn-cs"/>
            </a:endParaRPr>
          </a:p>
        </p:txBody>
      </p:sp>
      <p:sp>
        <p:nvSpPr>
          <p:cNvPr id="1034" name="Rectangle 11">
            <a:extLst>
              <a:ext uri="{FF2B5EF4-FFF2-40B4-BE49-F238E27FC236}">
                <a16:creationId xmlns:a16="http://schemas.microsoft.com/office/drawing/2014/main" xmlns="" id="{B086A19F-F5F6-4BAC-A62D-135442AA5082}"/>
              </a:ext>
            </a:extLst>
          </p:cNvPr>
          <p:cNvSpPr>
            <a:spLocks noChangeArrowheads="1"/>
          </p:cNvSpPr>
          <p:nvPr/>
        </p:nvSpPr>
        <p:spPr bwMode="auto">
          <a:xfrm>
            <a:off x="8066088" y="558800"/>
            <a:ext cx="522287" cy="522288"/>
          </a:xfrm>
          <a:prstGeom prst="rect">
            <a:avLst/>
          </a:prstGeom>
          <a:solidFill>
            <a:schemeClr val="hlink"/>
          </a:solidFill>
          <a:ln>
            <a:noFill/>
          </a:ln>
          <a:effectLst/>
        </p:spPr>
        <p:txBody>
          <a:bodyPr wrap="none" anchor="ctr"/>
          <a:lstStyle>
            <a:lvl1pPr eaLnBrk="0" hangingPunct="0">
              <a:defRPr sz="3400">
                <a:solidFill>
                  <a:schemeClr val="tx1"/>
                </a:solidFill>
                <a:latin typeface="Garamond" pitchFamily="18" charset="0"/>
              </a:defRPr>
            </a:lvl1pPr>
            <a:lvl2pPr marL="742950" indent="-285750" eaLnBrk="0" hangingPunct="0">
              <a:defRPr sz="3400">
                <a:solidFill>
                  <a:schemeClr val="tx1"/>
                </a:solidFill>
                <a:latin typeface="Garamond" pitchFamily="18" charset="0"/>
              </a:defRPr>
            </a:lvl2pPr>
            <a:lvl3pPr marL="1143000" indent="-228600" eaLnBrk="0" hangingPunct="0">
              <a:defRPr sz="3400">
                <a:solidFill>
                  <a:schemeClr val="tx1"/>
                </a:solidFill>
                <a:latin typeface="Garamond" pitchFamily="18" charset="0"/>
              </a:defRPr>
            </a:lvl3pPr>
            <a:lvl4pPr marL="1600200" indent="-228600" eaLnBrk="0" hangingPunct="0">
              <a:defRPr sz="3400">
                <a:solidFill>
                  <a:schemeClr val="tx1"/>
                </a:solidFill>
                <a:latin typeface="Garamond" pitchFamily="18" charset="0"/>
              </a:defRPr>
            </a:lvl4pPr>
            <a:lvl5pPr marL="2057400" indent="-228600" eaLnBrk="0" hangingPunct="0">
              <a:defRPr sz="3400">
                <a:solidFill>
                  <a:schemeClr val="tx1"/>
                </a:solidFill>
                <a:latin typeface="Garamond" pitchFamily="18" charset="0"/>
              </a:defRPr>
            </a:lvl5pPr>
            <a:lvl6pPr marL="2514600" indent="-228600" eaLnBrk="0" fontAlgn="base" hangingPunct="0">
              <a:spcBef>
                <a:spcPct val="0"/>
              </a:spcBef>
              <a:spcAft>
                <a:spcPct val="0"/>
              </a:spcAft>
              <a:defRPr sz="3400">
                <a:solidFill>
                  <a:schemeClr val="tx1"/>
                </a:solidFill>
                <a:latin typeface="Garamond" pitchFamily="18" charset="0"/>
              </a:defRPr>
            </a:lvl6pPr>
            <a:lvl7pPr marL="2971800" indent="-228600" eaLnBrk="0" fontAlgn="base" hangingPunct="0">
              <a:spcBef>
                <a:spcPct val="0"/>
              </a:spcBef>
              <a:spcAft>
                <a:spcPct val="0"/>
              </a:spcAft>
              <a:defRPr sz="3400">
                <a:solidFill>
                  <a:schemeClr val="tx1"/>
                </a:solidFill>
                <a:latin typeface="Garamond" pitchFamily="18" charset="0"/>
              </a:defRPr>
            </a:lvl7pPr>
            <a:lvl8pPr marL="3429000" indent="-228600" eaLnBrk="0" fontAlgn="base" hangingPunct="0">
              <a:spcBef>
                <a:spcPct val="0"/>
              </a:spcBef>
              <a:spcAft>
                <a:spcPct val="0"/>
              </a:spcAft>
              <a:defRPr sz="3400">
                <a:solidFill>
                  <a:schemeClr val="tx1"/>
                </a:solidFill>
                <a:latin typeface="Garamond" pitchFamily="18" charset="0"/>
              </a:defRPr>
            </a:lvl8pPr>
            <a:lvl9pPr marL="3886200" indent="-228600" eaLnBrk="0" fontAlgn="base" hangingPunct="0">
              <a:spcBef>
                <a:spcPct val="0"/>
              </a:spcBef>
              <a:spcAft>
                <a:spcPct val="0"/>
              </a:spcAft>
              <a:defRPr sz="3400">
                <a:solidFill>
                  <a:schemeClr val="tx1"/>
                </a:solidFill>
                <a:latin typeface="Garamond" pitchFamily="18" charset="0"/>
              </a:defRPr>
            </a:lvl9pPr>
          </a:lstStyle>
          <a:p>
            <a:pPr eaLnBrk="1" hangingPunct="1">
              <a:defRPr/>
            </a:pPr>
            <a:endParaRPr lang="cs-CZ" altLang="cs-CZ">
              <a:cs typeface="+mn-cs"/>
            </a:endParaRPr>
          </a:p>
        </p:txBody>
      </p:sp>
      <p:sp>
        <p:nvSpPr>
          <p:cNvPr id="1035" name="Rectangle 12">
            <a:extLst>
              <a:ext uri="{FF2B5EF4-FFF2-40B4-BE49-F238E27FC236}">
                <a16:creationId xmlns:a16="http://schemas.microsoft.com/office/drawing/2014/main" xmlns="" id="{06B4D6EF-A770-4115-8E02-822FE56807CA}"/>
              </a:ext>
            </a:extLst>
          </p:cNvPr>
          <p:cNvSpPr>
            <a:spLocks noChangeArrowheads="1"/>
          </p:cNvSpPr>
          <p:nvPr/>
        </p:nvSpPr>
        <p:spPr bwMode="auto">
          <a:xfrm>
            <a:off x="8066088" y="0"/>
            <a:ext cx="522287" cy="522288"/>
          </a:xfrm>
          <a:prstGeom prst="rect">
            <a:avLst/>
          </a:prstGeom>
          <a:solidFill>
            <a:schemeClr val="accent1"/>
          </a:solidFill>
          <a:ln>
            <a:noFill/>
          </a:ln>
          <a:effectLst/>
        </p:spPr>
        <p:txBody>
          <a:bodyPr wrap="none" anchor="ctr"/>
          <a:lstStyle>
            <a:lvl1pPr eaLnBrk="0" hangingPunct="0">
              <a:defRPr sz="3400">
                <a:solidFill>
                  <a:schemeClr val="tx1"/>
                </a:solidFill>
                <a:latin typeface="Garamond" pitchFamily="18" charset="0"/>
              </a:defRPr>
            </a:lvl1pPr>
            <a:lvl2pPr marL="742950" indent="-285750" eaLnBrk="0" hangingPunct="0">
              <a:defRPr sz="3400">
                <a:solidFill>
                  <a:schemeClr val="tx1"/>
                </a:solidFill>
                <a:latin typeface="Garamond" pitchFamily="18" charset="0"/>
              </a:defRPr>
            </a:lvl2pPr>
            <a:lvl3pPr marL="1143000" indent="-228600" eaLnBrk="0" hangingPunct="0">
              <a:defRPr sz="3400">
                <a:solidFill>
                  <a:schemeClr val="tx1"/>
                </a:solidFill>
                <a:latin typeface="Garamond" pitchFamily="18" charset="0"/>
              </a:defRPr>
            </a:lvl3pPr>
            <a:lvl4pPr marL="1600200" indent="-228600" eaLnBrk="0" hangingPunct="0">
              <a:defRPr sz="3400">
                <a:solidFill>
                  <a:schemeClr val="tx1"/>
                </a:solidFill>
                <a:latin typeface="Garamond" pitchFamily="18" charset="0"/>
              </a:defRPr>
            </a:lvl4pPr>
            <a:lvl5pPr marL="2057400" indent="-228600" eaLnBrk="0" hangingPunct="0">
              <a:defRPr sz="3400">
                <a:solidFill>
                  <a:schemeClr val="tx1"/>
                </a:solidFill>
                <a:latin typeface="Garamond" pitchFamily="18" charset="0"/>
              </a:defRPr>
            </a:lvl5pPr>
            <a:lvl6pPr marL="2514600" indent="-228600" eaLnBrk="0" fontAlgn="base" hangingPunct="0">
              <a:spcBef>
                <a:spcPct val="0"/>
              </a:spcBef>
              <a:spcAft>
                <a:spcPct val="0"/>
              </a:spcAft>
              <a:defRPr sz="3400">
                <a:solidFill>
                  <a:schemeClr val="tx1"/>
                </a:solidFill>
                <a:latin typeface="Garamond" pitchFamily="18" charset="0"/>
              </a:defRPr>
            </a:lvl6pPr>
            <a:lvl7pPr marL="2971800" indent="-228600" eaLnBrk="0" fontAlgn="base" hangingPunct="0">
              <a:spcBef>
                <a:spcPct val="0"/>
              </a:spcBef>
              <a:spcAft>
                <a:spcPct val="0"/>
              </a:spcAft>
              <a:defRPr sz="3400">
                <a:solidFill>
                  <a:schemeClr val="tx1"/>
                </a:solidFill>
                <a:latin typeface="Garamond" pitchFamily="18" charset="0"/>
              </a:defRPr>
            </a:lvl7pPr>
            <a:lvl8pPr marL="3429000" indent="-228600" eaLnBrk="0" fontAlgn="base" hangingPunct="0">
              <a:spcBef>
                <a:spcPct val="0"/>
              </a:spcBef>
              <a:spcAft>
                <a:spcPct val="0"/>
              </a:spcAft>
              <a:defRPr sz="3400">
                <a:solidFill>
                  <a:schemeClr val="tx1"/>
                </a:solidFill>
                <a:latin typeface="Garamond" pitchFamily="18" charset="0"/>
              </a:defRPr>
            </a:lvl8pPr>
            <a:lvl9pPr marL="3886200" indent="-228600" eaLnBrk="0" fontAlgn="base" hangingPunct="0">
              <a:spcBef>
                <a:spcPct val="0"/>
              </a:spcBef>
              <a:spcAft>
                <a:spcPct val="0"/>
              </a:spcAft>
              <a:defRPr sz="3400">
                <a:solidFill>
                  <a:schemeClr val="tx1"/>
                </a:solidFill>
                <a:latin typeface="Garamond" pitchFamily="18" charset="0"/>
              </a:defRPr>
            </a:lvl9pPr>
          </a:lstStyle>
          <a:p>
            <a:pPr eaLnBrk="1" hangingPunct="1">
              <a:defRPr/>
            </a:pPr>
            <a:endParaRPr lang="cs-CZ" altLang="cs-CZ">
              <a:cs typeface="+mn-cs"/>
            </a:endParaRPr>
          </a:p>
        </p:txBody>
      </p:sp>
      <p:pic>
        <p:nvPicPr>
          <p:cNvPr id="1036" name="Picture 15" descr="pp_podtisk">
            <a:extLst>
              <a:ext uri="{FF2B5EF4-FFF2-40B4-BE49-F238E27FC236}">
                <a16:creationId xmlns:a16="http://schemas.microsoft.com/office/drawing/2014/main" xmlns="" id="{05D0DB66-D282-40BB-A77D-91E6906AB1C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341438"/>
            <a:ext cx="892175" cy="551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0" r:id="rId1"/>
    <p:sldLayoutId id="2147484199" r:id="rId2"/>
    <p:sldLayoutId id="2147484200" r:id="rId3"/>
    <p:sldLayoutId id="2147484201" r:id="rId4"/>
    <p:sldLayoutId id="2147484202" r:id="rId5"/>
    <p:sldLayoutId id="2147484203" r:id="rId6"/>
    <p:sldLayoutId id="2147484204" r:id="rId7"/>
    <p:sldLayoutId id="2147484205" r:id="rId8"/>
    <p:sldLayoutId id="2147484206" r:id="rId9"/>
    <p:sldLayoutId id="2147484207" r:id="rId10"/>
    <p:sldLayoutId id="2147484208" r:id="rId11"/>
    <p:sldLayoutId id="2147484209" r:id="rId12"/>
  </p:sldLayoutIdLst>
  <p:transition>
    <p:zoom dir="in"/>
  </p:transition>
  <p:txStyles>
    <p:titleStyle>
      <a:lvl1pPr algn="l" rtl="0" eaLnBrk="0" fontAlgn="base" hangingPunct="0">
        <a:spcBef>
          <a:spcPct val="0"/>
        </a:spcBef>
        <a:spcAft>
          <a:spcPct val="0"/>
        </a:spcAft>
        <a:tabLst>
          <a:tab pos="0" algn="l"/>
        </a:tabLst>
        <a:defRPr sz="2000" b="1">
          <a:solidFill>
            <a:schemeClr val="bg1"/>
          </a:solidFill>
          <a:latin typeface="+mj-lt"/>
          <a:ea typeface="+mj-ea"/>
          <a:cs typeface="+mj-cs"/>
        </a:defRPr>
      </a:lvl1pPr>
      <a:lvl2pPr algn="l" rtl="0" eaLnBrk="0" fontAlgn="base" hangingPunct="0">
        <a:spcBef>
          <a:spcPct val="0"/>
        </a:spcBef>
        <a:spcAft>
          <a:spcPct val="0"/>
        </a:spcAft>
        <a:tabLst>
          <a:tab pos="0" algn="l"/>
        </a:tabLst>
        <a:defRPr sz="2000" b="1">
          <a:solidFill>
            <a:schemeClr val="bg1"/>
          </a:solidFill>
          <a:latin typeface="GillSans" pitchFamily="34" charset="0"/>
        </a:defRPr>
      </a:lvl2pPr>
      <a:lvl3pPr algn="l" rtl="0" eaLnBrk="0" fontAlgn="base" hangingPunct="0">
        <a:spcBef>
          <a:spcPct val="0"/>
        </a:spcBef>
        <a:spcAft>
          <a:spcPct val="0"/>
        </a:spcAft>
        <a:tabLst>
          <a:tab pos="0" algn="l"/>
        </a:tabLst>
        <a:defRPr sz="2000" b="1">
          <a:solidFill>
            <a:schemeClr val="bg1"/>
          </a:solidFill>
          <a:latin typeface="GillSans" pitchFamily="34" charset="0"/>
        </a:defRPr>
      </a:lvl3pPr>
      <a:lvl4pPr algn="l" rtl="0" eaLnBrk="0" fontAlgn="base" hangingPunct="0">
        <a:spcBef>
          <a:spcPct val="0"/>
        </a:spcBef>
        <a:spcAft>
          <a:spcPct val="0"/>
        </a:spcAft>
        <a:tabLst>
          <a:tab pos="0" algn="l"/>
        </a:tabLst>
        <a:defRPr sz="2000" b="1">
          <a:solidFill>
            <a:schemeClr val="bg1"/>
          </a:solidFill>
          <a:latin typeface="GillSans" pitchFamily="34" charset="0"/>
        </a:defRPr>
      </a:lvl4pPr>
      <a:lvl5pPr algn="l" rtl="0" eaLnBrk="0" fontAlgn="base" hangingPunct="0">
        <a:spcBef>
          <a:spcPct val="0"/>
        </a:spcBef>
        <a:spcAft>
          <a:spcPct val="0"/>
        </a:spcAft>
        <a:tabLst>
          <a:tab pos="0" algn="l"/>
        </a:tabLst>
        <a:defRPr sz="2000" b="1">
          <a:solidFill>
            <a:schemeClr val="bg1"/>
          </a:solidFill>
          <a:latin typeface="GillSans" pitchFamily="34" charset="0"/>
        </a:defRPr>
      </a:lvl5pPr>
      <a:lvl6pPr marL="457200" algn="l" rtl="0" fontAlgn="base">
        <a:spcBef>
          <a:spcPct val="0"/>
        </a:spcBef>
        <a:spcAft>
          <a:spcPct val="0"/>
        </a:spcAft>
        <a:tabLst>
          <a:tab pos="0" algn="l"/>
        </a:tabLst>
        <a:defRPr sz="2000" b="1">
          <a:solidFill>
            <a:schemeClr val="bg1"/>
          </a:solidFill>
          <a:latin typeface="GillSans" pitchFamily="34" charset="0"/>
        </a:defRPr>
      </a:lvl6pPr>
      <a:lvl7pPr marL="914400" algn="l" rtl="0" fontAlgn="base">
        <a:spcBef>
          <a:spcPct val="0"/>
        </a:spcBef>
        <a:spcAft>
          <a:spcPct val="0"/>
        </a:spcAft>
        <a:tabLst>
          <a:tab pos="0" algn="l"/>
        </a:tabLst>
        <a:defRPr sz="2000" b="1">
          <a:solidFill>
            <a:schemeClr val="bg1"/>
          </a:solidFill>
          <a:latin typeface="GillSans" pitchFamily="34" charset="0"/>
        </a:defRPr>
      </a:lvl7pPr>
      <a:lvl8pPr marL="1371600" algn="l" rtl="0" fontAlgn="base">
        <a:spcBef>
          <a:spcPct val="0"/>
        </a:spcBef>
        <a:spcAft>
          <a:spcPct val="0"/>
        </a:spcAft>
        <a:tabLst>
          <a:tab pos="0" algn="l"/>
        </a:tabLst>
        <a:defRPr sz="2000" b="1">
          <a:solidFill>
            <a:schemeClr val="bg1"/>
          </a:solidFill>
          <a:latin typeface="GillSans" pitchFamily="34" charset="0"/>
        </a:defRPr>
      </a:lvl8pPr>
      <a:lvl9pPr marL="1828800" algn="l" rtl="0" fontAlgn="base">
        <a:spcBef>
          <a:spcPct val="0"/>
        </a:spcBef>
        <a:spcAft>
          <a:spcPct val="0"/>
        </a:spcAft>
        <a:tabLst>
          <a:tab pos="0" algn="l"/>
        </a:tabLst>
        <a:defRPr sz="2000" b="1">
          <a:solidFill>
            <a:schemeClr val="bg1"/>
          </a:solidFill>
          <a:latin typeface="GillSans" pitchFamily="34" charset="0"/>
        </a:defRPr>
      </a:lvl9pPr>
    </p:titleStyle>
    <p:bodyStyle>
      <a:lvl1pPr algn="l" rtl="0" eaLnBrk="0" fontAlgn="base" hangingPunct="0">
        <a:spcBef>
          <a:spcPct val="20000"/>
        </a:spcBef>
        <a:spcAft>
          <a:spcPct val="0"/>
        </a:spcAft>
        <a:buFont typeface="Wingdings" panose="05000000000000000000" pitchFamily="2" charset="2"/>
        <a:defRPr sz="2000" b="1">
          <a:solidFill>
            <a:schemeClr val="tx1"/>
          </a:solidFill>
          <a:latin typeface="+mn-lt"/>
          <a:ea typeface="+mn-ea"/>
          <a:cs typeface="+mn-cs"/>
        </a:defRPr>
      </a:lvl1pPr>
      <a:lvl2pPr marL="742950" indent="-200025" algn="l" rtl="0" eaLnBrk="0" fontAlgn="base" hangingPunct="0">
        <a:spcBef>
          <a:spcPct val="20000"/>
        </a:spcBef>
        <a:spcAft>
          <a:spcPct val="0"/>
        </a:spcAft>
        <a:buFont typeface="Wingdings" panose="05000000000000000000" pitchFamily="2" charset="2"/>
        <a:defRPr sz="2000">
          <a:solidFill>
            <a:schemeClr val="tx1"/>
          </a:solidFill>
          <a:latin typeface="+mn-lt"/>
        </a:defRPr>
      </a:lvl2pPr>
      <a:lvl3pPr marL="1150938" indent="-228600" algn="l" rtl="0" eaLnBrk="0" fontAlgn="base" hangingPunct="0">
        <a:spcBef>
          <a:spcPct val="20000"/>
        </a:spcBef>
        <a:spcAft>
          <a:spcPct val="0"/>
        </a:spcAft>
        <a:buFont typeface="Wingdings" panose="05000000000000000000" pitchFamily="2" charset="2"/>
        <a:defRPr sz="2000" b="1">
          <a:solidFill>
            <a:schemeClr val="tx1"/>
          </a:solidFill>
          <a:latin typeface="+mn-lt"/>
        </a:defRPr>
      </a:lvl3pPr>
      <a:lvl4pPr marL="1600200" indent="-228600" algn="l" rtl="0" eaLnBrk="0" fontAlgn="base" hangingPunct="0">
        <a:spcBef>
          <a:spcPct val="20000"/>
        </a:spcBef>
        <a:spcAft>
          <a:spcPct val="0"/>
        </a:spcAft>
        <a:buFont typeface="Wingdings" panose="05000000000000000000" pitchFamily="2" charset="2"/>
        <a:defRPr sz="2000">
          <a:solidFill>
            <a:schemeClr val="tx1"/>
          </a:solidFill>
          <a:latin typeface="+mn-lt"/>
        </a:defRPr>
      </a:lvl4pPr>
      <a:lvl5pPr marL="2057400" indent="-228600" algn="l" rtl="0" eaLnBrk="0" fontAlgn="base" hangingPunct="0">
        <a:spcBef>
          <a:spcPct val="20000"/>
        </a:spcBef>
        <a:spcAft>
          <a:spcPct val="0"/>
        </a:spcAft>
        <a:buClr>
          <a:schemeClr val="tx1"/>
        </a:buClr>
        <a:buFont typeface="Wingdings" panose="05000000000000000000" pitchFamily="2" charset="2"/>
        <a:buChar char="§"/>
        <a:defRPr sz="2000">
          <a:solidFill>
            <a:schemeClr val="bg2"/>
          </a:solidFill>
          <a:latin typeface="+mn-lt"/>
        </a:defRPr>
      </a:lvl5pPr>
      <a:lvl6pPr marL="2514600" indent="-228600" algn="l" rtl="0" fontAlgn="base">
        <a:spcBef>
          <a:spcPct val="20000"/>
        </a:spcBef>
        <a:spcAft>
          <a:spcPct val="0"/>
        </a:spcAft>
        <a:buClr>
          <a:schemeClr val="tx1"/>
        </a:buClr>
        <a:buFont typeface="Wingdings" pitchFamily="2" charset="2"/>
        <a:buChar char="§"/>
        <a:defRPr sz="2000">
          <a:solidFill>
            <a:schemeClr val="bg2"/>
          </a:solidFill>
          <a:latin typeface="+mn-lt"/>
        </a:defRPr>
      </a:lvl6pPr>
      <a:lvl7pPr marL="2971800" indent="-228600" algn="l" rtl="0" fontAlgn="base">
        <a:spcBef>
          <a:spcPct val="20000"/>
        </a:spcBef>
        <a:spcAft>
          <a:spcPct val="0"/>
        </a:spcAft>
        <a:buClr>
          <a:schemeClr val="tx1"/>
        </a:buClr>
        <a:buFont typeface="Wingdings" pitchFamily="2" charset="2"/>
        <a:buChar char="§"/>
        <a:defRPr sz="2000">
          <a:solidFill>
            <a:schemeClr val="bg2"/>
          </a:solidFill>
          <a:latin typeface="+mn-lt"/>
        </a:defRPr>
      </a:lvl7pPr>
      <a:lvl8pPr marL="3429000" indent="-228600" algn="l" rtl="0" fontAlgn="base">
        <a:spcBef>
          <a:spcPct val="20000"/>
        </a:spcBef>
        <a:spcAft>
          <a:spcPct val="0"/>
        </a:spcAft>
        <a:buClr>
          <a:schemeClr val="tx1"/>
        </a:buClr>
        <a:buFont typeface="Wingdings" pitchFamily="2" charset="2"/>
        <a:buChar char="§"/>
        <a:defRPr sz="2000">
          <a:solidFill>
            <a:schemeClr val="bg2"/>
          </a:solidFill>
          <a:latin typeface="+mn-lt"/>
        </a:defRPr>
      </a:lvl8pPr>
      <a:lvl9pPr marL="3886200" indent="-228600" algn="l" rtl="0" fontAlgn="base">
        <a:spcBef>
          <a:spcPct val="20000"/>
        </a:spcBef>
        <a:spcAft>
          <a:spcPct val="0"/>
        </a:spcAft>
        <a:buClr>
          <a:schemeClr val="tx1"/>
        </a:buClr>
        <a:buFont typeface="Wingdings" pitchFamily="2" charset="2"/>
        <a:buChar char="§"/>
        <a:defRPr sz="2000">
          <a:solidFill>
            <a:schemeClr val="bg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healthworkforce.e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CA4463B1-A0FE-47BE-B97C-A5A6F48C1013}"/>
              </a:ext>
            </a:extLst>
          </p:cNvPr>
          <p:cNvSpPr>
            <a:spLocks noGrp="1" noChangeArrowheads="1"/>
          </p:cNvSpPr>
          <p:nvPr>
            <p:ph type="ctrTitle"/>
          </p:nvPr>
        </p:nvSpPr>
        <p:spPr>
          <a:xfrm>
            <a:off x="971600" y="2607989"/>
            <a:ext cx="7488832" cy="2909243"/>
          </a:xfrm>
        </p:spPr>
        <p:txBody>
          <a:bodyPr/>
          <a:lstStyle/>
          <a:p>
            <a:pPr algn="ctr" eaLnBrk="1" hangingPunct="1"/>
            <a:r>
              <a:rPr lang="cs-CZ" sz="4400" dirty="0"/>
              <a:t>Informace z odboru ošetřovatelství a nelékařských povolání</a:t>
            </a:r>
            <a:r>
              <a:rPr lang="pt-BR" altLang="cs-CZ" sz="4800" dirty="0"/>
              <a:t/>
            </a:r>
            <a:br>
              <a:rPr lang="pt-BR" altLang="cs-CZ" sz="4800" dirty="0"/>
            </a:br>
            <a:r>
              <a:rPr lang="cs-CZ" altLang="cs-CZ" sz="2400" dirty="0"/>
              <a:t/>
            </a:r>
            <a:br>
              <a:rPr lang="cs-CZ" altLang="cs-CZ" sz="2400" dirty="0"/>
            </a:br>
            <a:r>
              <a:rPr lang="cs-CZ" altLang="cs-CZ" dirty="0"/>
              <a:t/>
            </a:r>
            <a:br>
              <a:rPr lang="cs-CZ" altLang="cs-CZ" dirty="0"/>
            </a:br>
            <a:endParaRPr lang="cs-CZ" altLang="cs-CZ" sz="2400" dirty="0">
              <a:solidFill>
                <a:srgbClr val="FF0000"/>
              </a:solidFill>
            </a:endParaRPr>
          </a:p>
        </p:txBody>
      </p:sp>
      <p:sp>
        <p:nvSpPr>
          <p:cNvPr id="5123" name="Rectangle 3">
            <a:extLst>
              <a:ext uri="{FF2B5EF4-FFF2-40B4-BE49-F238E27FC236}">
                <a16:creationId xmlns:a16="http://schemas.microsoft.com/office/drawing/2014/main" xmlns="" id="{83A63494-2D82-4705-A8D2-FF9B4905F99B}"/>
              </a:ext>
            </a:extLst>
          </p:cNvPr>
          <p:cNvSpPr>
            <a:spLocks noGrp="1" noChangeArrowheads="1"/>
          </p:cNvSpPr>
          <p:nvPr>
            <p:ph type="subTitle" idx="1"/>
          </p:nvPr>
        </p:nvSpPr>
        <p:spPr>
          <a:xfrm>
            <a:off x="1233488" y="5733256"/>
            <a:ext cx="6794500" cy="720080"/>
          </a:xfrm>
        </p:spPr>
        <p:txBody>
          <a:bodyPr/>
          <a:lstStyle/>
          <a:p>
            <a:pPr algn="ctr" eaLnBrk="1" hangingPunct="1"/>
            <a:r>
              <a:rPr lang="cs-CZ" altLang="cs-CZ" sz="2000" b="1" smtClean="0"/>
              <a:t>23</a:t>
            </a:r>
            <a:r>
              <a:rPr lang="cs-CZ" altLang="cs-CZ" sz="2000" b="1" smtClean="0"/>
              <a:t>. </a:t>
            </a:r>
            <a:r>
              <a:rPr lang="cs-CZ" altLang="cs-CZ" sz="2000" b="1" dirty="0"/>
              <a:t>10. 2024</a:t>
            </a:r>
          </a:p>
          <a:p>
            <a:pPr algn="ctr" eaLnBrk="1" hangingPunct="1"/>
            <a:r>
              <a:rPr lang="cs-CZ" altLang="cs-CZ" sz="2000" b="1" dirty="0"/>
              <a:t>Mgr. Marta Faiereislová</a:t>
            </a:r>
          </a:p>
        </p:txBody>
      </p:sp>
    </p:spTree>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8AB516E-F7EC-7FC5-BB5A-5AA61271ED74}"/>
              </a:ext>
            </a:extLst>
          </p:cNvPr>
          <p:cNvSpPr>
            <a:spLocks noGrp="1"/>
          </p:cNvSpPr>
          <p:nvPr>
            <p:ph type="title"/>
          </p:nvPr>
        </p:nvSpPr>
        <p:spPr/>
        <p:txBody>
          <a:bodyPr/>
          <a:lstStyle/>
          <a:p>
            <a:r>
              <a:rPr lang="cs-CZ" dirty="0"/>
              <a:t>Opatření k přijímání vyššího počtu studentů do zdravotnických oborů,  plánování pracovních sil </a:t>
            </a:r>
          </a:p>
        </p:txBody>
      </p:sp>
      <p:sp>
        <p:nvSpPr>
          <p:cNvPr id="3" name="Zástupný obsah 2">
            <a:extLst>
              <a:ext uri="{FF2B5EF4-FFF2-40B4-BE49-F238E27FC236}">
                <a16:creationId xmlns:a16="http://schemas.microsoft.com/office/drawing/2014/main" xmlns="" id="{D43C24DD-053C-5F0B-474F-C3305AAEE3F1}"/>
              </a:ext>
            </a:extLst>
          </p:cNvPr>
          <p:cNvSpPr>
            <a:spLocks noGrp="1"/>
          </p:cNvSpPr>
          <p:nvPr>
            <p:ph idx="1"/>
          </p:nvPr>
        </p:nvSpPr>
        <p:spPr/>
        <p:txBody>
          <a:bodyPr/>
          <a:lstStyle/>
          <a:p>
            <a:pPr marL="342900" indent="-342900">
              <a:buFontTx/>
              <a:buChar char="-"/>
            </a:pPr>
            <a:r>
              <a:rPr lang="cs-CZ" dirty="0"/>
              <a:t>komunikace s kraji (přijímání co nejvyššího možného počtu zájemců o studium, zajištění kapacit pro praktickou výuku)</a:t>
            </a:r>
          </a:p>
          <a:p>
            <a:pPr marL="342900" indent="-342900">
              <a:buFontTx/>
              <a:buChar char="-"/>
            </a:pPr>
            <a:endParaRPr lang="cs-CZ" dirty="0"/>
          </a:p>
          <a:p>
            <a:pPr marL="342900" indent="-342900">
              <a:buFontTx/>
              <a:buChar char="-"/>
            </a:pPr>
            <a:r>
              <a:rPr lang="cs-CZ" dirty="0"/>
              <a:t>zapojení do mezinárodního projektu „</a:t>
            </a:r>
            <a:r>
              <a:rPr lang="cs-CZ" dirty="0" err="1"/>
              <a:t>Ja</a:t>
            </a:r>
            <a:r>
              <a:rPr lang="cs-CZ" dirty="0"/>
              <a:t> </a:t>
            </a:r>
            <a:r>
              <a:rPr lang="cs-CZ" dirty="0" err="1"/>
              <a:t>Heroes</a:t>
            </a:r>
            <a:r>
              <a:rPr lang="cs-CZ" dirty="0"/>
              <a:t>“ </a:t>
            </a:r>
            <a:r>
              <a:rPr lang="cs-CZ" sz="2000" dirty="0">
                <a:solidFill>
                  <a:schemeClr val="tx1">
                    <a:lumMod val="95000"/>
                    <a:lumOff val="5000"/>
                  </a:schemeClr>
                </a:solidFill>
                <a:hlinkClick r:id="rId3"/>
              </a:rPr>
              <a:t>https://healthworkforce.eu/</a:t>
            </a:r>
            <a:endParaRPr lang="cs-CZ" sz="2000" dirty="0">
              <a:solidFill>
                <a:schemeClr val="tx1">
                  <a:lumMod val="95000"/>
                  <a:lumOff val="5000"/>
                </a:schemeClr>
              </a:solidFill>
            </a:endParaRPr>
          </a:p>
          <a:p>
            <a:pPr algn="l"/>
            <a:r>
              <a:rPr lang="cs-CZ" sz="1400" dirty="0"/>
              <a:t>Společná akce HEROES je zaměřena na zlepšení plánovacích kapacit pracovníků ve zdravotnictví evropských zemí tak, aby byla zajištěna dostupnost, udržitelnost a odolnost zdravotnických služeb. JA řeší tři hlavní cíle:</a:t>
            </a:r>
          </a:p>
          <a:p>
            <a:pPr algn="l"/>
            <a:r>
              <a:rPr lang="cs-CZ" sz="1400" dirty="0"/>
              <a:t>1) zlepšit používané databáze v plánování pracovních sil ve zdravotnictví;</a:t>
            </a:r>
          </a:p>
          <a:p>
            <a:pPr algn="l"/>
            <a:r>
              <a:rPr lang="cs-CZ" sz="1400" dirty="0"/>
              <a:t>2) vyvinout účinné nástroje a metody pro provádění plánování pracovních sil ve zdravotnictví;</a:t>
            </a:r>
          </a:p>
          <a:p>
            <a:pPr algn="l"/>
            <a:r>
              <a:rPr lang="cs-CZ" sz="1400" dirty="0"/>
              <a:t>3) definovat nejlepší mix dovedností, který potřebuje profesionály k provádění plánování pracovních sil ve zdravotnictví.</a:t>
            </a:r>
          </a:p>
          <a:p>
            <a:pPr marL="342900" indent="-342900">
              <a:buFontTx/>
              <a:buChar char="-"/>
            </a:pPr>
            <a:endParaRPr lang="cs-CZ" sz="2000" dirty="0">
              <a:solidFill>
                <a:schemeClr val="tx1">
                  <a:lumMod val="95000"/>
                  <a:lumOff val="5000"/>
                </a:schemeClr>
              </a:solidFill>
            </a:endParaRPr>
          </a:p>
          <a:p>
            <a:pPr marL="342900" indent="-342900">
              <a:buFontTx/>
              <a:buChar char="-"/>
            </a:pPr>
            <a:endParaRPr lang="cs-CZ" dirty="0"/>
          </a:p>
        </p:txBody>
      </p:sp>
    </p:spTree>
    <p:extLst>
      <p:ext uri="{BB962C8B-B14F-4D97-AF65-F5344CB8AC3E}">
        <p14:creationId xmlns:p14="http://schemas.microsoft.com/office/powerpoint/2010/main" val="1557728445"/>
      </p:ext>
    </p:extLst>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9E44B42-3823-D312-7829-2CE1BB6B69EF}"/>
              </a:ext>
            </a:extLst>
          </p:cNvPr>
          <p:cNvSpPr>
            <a:spLocks noGrp="1"/>
          </p:cNvSpPr>
          <p:nvPr>
            <p:ph type="title"/>
          </p:nvPr>
        </p:nvSpPr>
        <p:spPr>
          <a:xfrm>
            <a:off x="1403648" y="0"/>
            <a:ext cx="6624340" cy="1052513"/>
          </a:xfrm>
        </p:spPr>
        <p:txBody>
          <a:bodyPr/>
          <a:lstStyle/>
          <a:p>
            <a:r>
              <a:rPr lang="cs-CZ" dirty="0"/>
              <a:t>Zatraktivnění vzdělávání</a:t>
            </a:r>
            <a:r>
              <a:rPr lang="cs-CZ" sz="1800" u="sng" dirty="0">
                <a:effectLst/>
                <a:latin typeface="Arial" panose="020B0604020202020204" pitchFamily="34" charset="0"/>
                <a:ea typeface="Times New Roman" panose="02020603050405020304" pitchFamily="18" charset="0"/>
              </a:rPr>
              <a:t/>
            </a:r>
            <a:br>
              <a:rPr lang="cs-CZ" sz="1800" u="sng" dirty="0">
                <a:effectLst/>
                <a:latin typeface="Arial" panose="020B0604020202020204" pitchFamily="34" charset="0"/>
                <a:ea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xmlns="" id="{0769160F-FC27-FAAA-C80D-40CF232958C3}"/>
              </a:ext>
            </a:extLst>
          </p:cNvPr>
          <p:cNvSpPr>
            <a:spLocks noGrp="1"/>
          </p:cNvSpPr>
          <p:nvPr>
            <p:ph idx="1"/>
          </p:nvPr>
        </p:nvSpPr>
        <p:spPr>
          <a:xfrm>
            <a:off x="1233488" y="1268760"/>
            <a:ext cx="6794500" cy="5040560"/>
          </a:xfrm>
        </p:spPr>
        <p:txBody>
          <a:bodyPr/>
          <a:lstStyle/>
          <a:p>
            <a:pPr marL="342900" lvl="0" indent="-342900">
              <a:lnSpc>
                <a:spcPct val="115000"/>
              </a:lnSpc>
              <a:buFontTx/>
              <a:buChar char="-"/>
            </a:pPr>
            <a:r>
              <a:rPr lang="cs-CZ" dirty="0"/>
              <a:t>propojení a zkrácení vzdělávání na středních a vyšších odborných školách- tzv. pokusné ověřování stupňovitého propojení vzdělání kategorie M, N ve skupině oborů vzdělání 53 - Zdravotnictví</a:t>
            </a:r>
          </a:p>
          <a:p>
            <a:pPr lvl="0">
              <a:lnSpc>
                <a:spcPct val="115000"/>
              </a:lnSpc>
            </a:pPr>
            <a:r>
              <a:rPr lang="cs-CZ" dirty="0"/>
              <a:t>Již propojeno vzdělávání v oborech:</a:t>
            </a:r>
          </a:p>
          <a:p>
            <a:pPr lvl="0">
              <a:lnSpc>
                <a:spcPct val="115000"/>
              </a:lnSpc>
            </a:pPr>
            <a:r>
              <a:rPr lang="cs-CZ" dirty="0"/>
              <a:t>- Ošetřovatel – Praktická sestra - Diplomovaná všeobecná sestra </a:t>
            </a:r>
          </a:p>
          <a:p>
            <a:pPr lvl="0">
              <a:lnSpc>
                <a:spcPct val="115000"/>
              </a:lnSpc>
            </a:pPr>
            <a:r>
              <a:rPr lang="cs-CZ" dirty="0"/>
              <a:t>- Ošetřovatel – Praktická sestra - Diplomovaná dětská sestra</a:t>
            </a:r>
          </a:p>
          <a:p>
            <a:pPr lvl="0">
              <a:lnSpc>
                <a:spcPct val="115000"/>
              </a:lnSpc>
            </a:pPr>
            <a:r>
              <a:rPr lang="cs-CZ" dirty="0"/>
              <a:t>- Nutriční asistent - Diplomovaný nutriční terapeut</a:t>
            </a:r>
          </a:p>
          <a:p>
            <a:pPr lvl="0">
              <a:lnSpc>
                <a:spcPct val="115000"/>
              </a:lnSpc>
            </a:pPr>
            <a:r>
              <a:rPr lang="cs-CZ" dirty="0"/>
              <a:t>- Laboratorní asistent- Diplomovaný zdravotní laborant</a:t>
            </a:r>
          </a:p>
          <a:p>
            <a:pPr lvl="0" algn="just">
              <a:lnSpc>
                <a:spcPct val="115000"/>
              </a:lnSpc>
              <a:spcAft>
                <a:spcPts val="800"/>
              </a:spcAft>
            </a:pPr>
            <a:r>
              <a:rPr lang="cs-CZ" dirty="0"/>
              <a:t>V plánu:</a:t>
            </a:r>
          </a:p>
          <a:p>
            <a:pPr lvl="0" algn="just">
              <a:lnSpc>
                <a:spcPct val="115000"/>
              </a:lnSpc>
              <a:spcAft>
                <a:spcPts val="800"/>
              </a:spcAft>
            </a:pPr>
            <a:r>
              <a:rPr lang="cs-CZ" dirty="0"/>
              <a:t>- Asistent zubního technika- Diplomovaný zubní technik</a:t>
            </a:r>
          </a:p>
          <a:p>
            <a:pPr marL="285750" lvl="0" indent="-285750" algn="just">
              <a:lnSpc>
                <a:spcPct val="115000"/>
              </a:lnSpc>
              <a:spcAft>
                <a:spcPts val="800"/>
              </a:spcAft>
              <a:buFontTx/>
              <a:buChar char="-"/>
            </a:pPr>
            <a:endParaRPr lang="cs-CZ" sz="1800" dirty="0">
              <a:effectLst/>
              <a:latin typeface="Arial" panose="020B0604020202020204" pitchFamily="34" charset="0"/>
              <a:ea typeface="Calibri" panose="020F0502020204030204" pitchFamily="34" charset="0"/>
            </a:endParaRPr>
          </a:p>
          <a:p>
            <a:pPr lvl="0" algn="just">
              <a:lnSpc>
                <a:spcPct val="115000"/>
              </a:lnSpc>
              <a:spcAft>
                <a:spcPts val="800"/>
              </a:spcAft>
            </a:pPr>
            <a:endParaRPr lang="cs-CZ" sz="1800" dirty="0">
              <a:effectLst/>
              <a:latin typeface="Calibri" panose="020F0502020204030204" pitchFamily="34" charset="0"/>
              <a:ea typeface="Calibri" panose="020F0502020204030204" pitchFamily="34" charset="0"/>
            </a:endParaRPr>
          </a:p>
          <a:p>
            <a:endParaRPr lang="cs-CZ" dirty="0"/>
          </a:p>
        </p:txBody>
      </p:sp>
    </p:spTree>
    <p:extLst>
      <p:ext uri="{BB962C8B-B14F-4D97-AF65-F5344CB8AC3E}">
        <p14:creationId xmlns:p14="http://schemas.microsoft.com/office/powerpoint/2010/main" val="2368935389"/>
      </p:ext>
    </p:extLst>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37F6E44-7711-933A-AED0-C4DBA936842F}"/>
              </a:ext>
            </a:extLst>
          </p:cNvPr>
          <p:cNvSpPr>
            <a:spLocks noGrp="1"/>
          </p:cNvSpPr>
          <p:nvPr>
            <p:ph type="title"/>
          </p:nvPr>
        </p:nvSpPr>
        <p:spPr/>
        <p:txBody>
          <a:bodyPr/>
          <a:lstStyle/>
          <a:p>
            <a:r>
              <a:rPr lang="cs-CZ" dirty="0"/>
              <a:t>Zatraktivnění vzdělávání</a:t>
            </a:r>
          </a:p>
        </p:txBody>
      </p:sp>
      <p:sp>
        <p:nvSpPr>
          <p:cNvPr id="3" name="Zástupný obsah 2">
            <a:extLst>
              <a:ext uri="{FF2B5EF4-FFF2-40B4-BE49-F238E27FC236}">
                <a16:creationId xmlns:a16="http://schemas.microsoft.com/office/drawing/2014/main" xmlns="" id="{EEEEB80A-CBFE-1D32-3019-45EDE830FDDA}"/>
              </a:ext>
            </a:extLst>
          </p:cNvPr>
          <p:cNvSpPr>
            <a:spLocks noGrp="1"/>
          </p:cNvSpPr>
          <p:nvPr>
            <p:ph idx="1"/>
          </p:nvPr>
        </p:nvSpPr>
        <p:spPr>
          <a:xfrm>
            <a:off x="1233488" y="1268760"/>
            <a:ext cx="6794500" cy="5400600"/>
          </a:xfrm>
        </p:spPr>
        <p:txBody>
          <a:bodyPr/>
          <a:lstStyle/>
          <a:p>
            <a:pPr marL="285750" indent="-285750">
              <a:lnSpc>
                <a:spcPct val="115000"/>
              </a:lnSpc>
              <a:buFontTx/>
              <a:buChar char="-"/>
            </a:pPr>
            <a:r>
              <a:rPr lang="cs-CZ" dirty="0"/>
              <a:t>dentální týmy</a:t>
            </a:r>
          </a:p>
          <a:p>
            <a:pPr marL="285750" indent="-285750">
              <a:lnSpc>
                <a:spcPct val="115000"/>
              </a:lnSpc>
              <a:buFontTx/>
              <a:buChar char="-"/>
            </a:pPr>
            <a:r>
              <a:rPr lang="cs-CZ" dirty="0"/>
              <a:t>zdravotnické lyceum a uplatnění absolventů ve zdravotnictví- administrativní pracovník</a:t>
            </a:r>
          </a:p>
          <a:p>
            <a:pPr marL="285750" indent="-285750">
              <a:lnSpc>
                <a:spcPct val="115000"/>
              </a:lnSpc>
              <a:buFontTx/>
              <a:buChar char="-"/>
            </a:pPr>
            <a:r>
              <a:rPr lang="cs-CZ" dirty="0"/>
              <a:t>podpora vzniku detašovaných pracovišť středních zdravotnických škol, event. vyšších odborných škol u fakultních nemocnic</a:t>
            </a:r>
          </a:p>
          <a:p>
            <a:pPr marL="285750" indent="-285750">
              <a:lnSpc>
                <a:spcPct val="115000"/>
              </a:lnSpc>
              <a:buFontTx/>
              <a:buChar char="-"/>
            </a:pPr>
            <a:r>
              <a:rPr lang="cs-CZ" dirty="0"/>
              <a:t>podpora simulačních center</a:t>
            </a:r>
          </a:p>
          <a:p>
            <a:pPr marL="285750" indent="-285750">
              <a:lnSpc>
                <a:spcPct val="115000"/>
              </a:lnSpc>
              <a:buFontTx/>
              <a:buChar char="-"/>
            </a:pPr>
            <a:endParaRPr lang="cs-CZ" dirty="0"/>
          </a:p>
        </p:txBody>
      </p:sp>
    </p:spTree>
    <p:extLst>
      <p:ext uri="{BB962C8B-B14F-4D97-AF65-F5344CB8AC3E}">
        <p14:creationId xmlns:p14="http://schemas.microsoft.com/office/powerpoint/2010/main" val="1505715570"/>
      </p:ext>
    </p:extLst>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C52433B-ACDE-28A9-3074-C4A67BAA79F1}"/>
              </a:ext>
            </a:extLst>
          </p:cNvPr>
          <p:cNvSpPr>
            <a:spLocks noGrp="1"/>
          </p:cNvSpPr>
          <p:nvPr>
            <p:ph type="title"/>
          </p:nvPr>
        </p:nvSpPr>
        <p:spPr/>
        <p:txBody>
          <a:bodyPr/>
          <a:lstStyle/>
          <a:p>
            <a:r>
              <a:rPr lang="cs-CZ" dirty="0"/>
              <a:t>Zatraktivnění vzdělávání</a:t>
            </a:r>
          </a:p>
        </p:txBody>
      </p:sp>
      <p:sp>
        <p:nvSpPr>
          <p:cNvPr id="3" name="Zástupný obsah 2">
            <a:extLst>
              <a:ext uri="{FF2B5EF4-FFF2-40B4-BE49-F238E27FC236}">
                <a16:creationId xmlns:a16="http://schemas.microsoft.com/office/drawing/2014/main" xmlns="" id="{17C35E3A-DC49-D527-FF8F-B2D685934F11}"/>
              </a:ext>
            </a:extLst>
          </p:cNvPr>
          <p:cNvSpPr>
            <a:spLocks noGrp="1"/>
          </p:cNvSpPr>
          <p:nvPr>
            <p:ph idx="1"/>
          </p:nvPr>
        </p:nvSpPr>
        <p:spPr/>
        <p:txBody>
          <a:bodyPr/>
          <a:lstStyle/>
          <a:p>
            <a:pPr marL="285750" indent="-285750">
              <a:lnSpc>
                <a:spcPct val="115000"/>
              </a:lnSpc>
              <a:buFontTx/>
              <a:buChar char="-"/>
            </a:pPr>
            <a:r>
              <a:rPr lang="cs-CZ" dirty="0"/>
              <a:t>ministerský návrh na úprava katalogu prací  - financování výchovy zdravotnických pracovníků doplněním chybějící mentorské, školitelské činnosti v rámci provádění praktického vyučování ve studijních oborech nebo akreditovaných kvalifikačních kurzech vedoucích k získání odborné způsobilosti k výkonu zdravotnického povolání a vedení adaptačního procesu nově nastupujících zdravotnických pracovníků</a:t>
            </a:r>
          </a:p>
          <a:p>
            <a:pPr marL="285750" indent="-285750">
              <a:lnSpc>
                <a:spcPct val="115000"/>
              </a:lnSpc>
              <a:buFontTx/>
              <a:buChar char="-"/>
            </a:pPr>
            <a:r>
              <a:rPr lang="cs-CZ" dirty="0"/>
              <a:t>proplácení praxí (produktivní činnost)</a:t>
            </a:r>
          </a:p>
          <a:p>
            <a:pPr marL="285750" indent="-285750">
              <a:lnSpc>
                <a:spcPct val="115000"/>
              </a:lnSpc>
              <a:buFontTx/>
              <a:buChar char="-"/>
            </a:pPr>
            <a:r>
              <a:rPr lang="cs-CZ" dirty="0"/>
              <a:t>nyní aktualizace kvalifikačního standardu pro všeobecnou sestru- podněty z řad odborné veřejnosti, tipy na sjednocení společného základu s dalšími povoláními…</a:t>
            </a:r>
          </a:p>
          <a:p>
            <a:pPr marL="342900" indent="-342900">
              <a:buFontTx/>
              <a:buChar char="-"/>
            </a:pPr>
            <a:endParaRPr lang="cs-CZ" dirty="0"/>
          </a:p>
        </p:txBody>
      </p:sp>
    </p:spTree>
    <p:extLst>
      <p:ext uri="{BB962C8B-B14F-4D97-AF65-F5344CB8AC3E}">
        <p14:creationId xmlns:p14="http://schemas.microsoft.com/office/powerpoint/2010/main" val="3302469690"/>
      </p:ext>
    </p:extLst>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xmlns="" id="{97F917E3-C310-3C66-0449-D03AC63C01E9}"/>
              </a:ext>
            </a:extLst>
          </p:cNvPr>
          <p:cNvSpPr>
            <a:spLocks noGrp="1"/>
          </p:cNvSpPr>
          <p:nvPr>
            <p:ph type="ctrTitle"/>
          </p:nvPr>
        </p:nvSpPr>
        <p:spPr/>
        <p:txBody>
          <a:bodyPr/>
          <a:lstStyle/>
          <a:p>
            <a:pPr algn="ctr"/>
            <a:r>
              <a:rPr lang="cs-CZ" sz="3200" dirty="0"/>
              <a:t/>
            </a:r>
            <a:br>
              <a:rPr lang="cs-CZ" sz="3200" dirty="0"/>
            </a:br>
            <a:r>
              <a:rPr lang="cs-CZ" sz="3200" dirty="0"/>
              <a:t/>
            </a:r>
            <a:br>
              <a:rPr lang="cs-CZ" sz="3200" dirty="0"/>
            </a:br>
            <a:r>
              <a:rPr lang="cs-CZ" sz="3200" dirty="0"/>
              <a:t>Děkuji za pozornost.</a:t>
            </a:r>
            <a:br>
              <a:rPr lang="cs-CZ" sz="3200" dirty="0"/>
            </a:br>
            <a:endParaRPr lang="cs-CZ" sz="3200" dirty="0"/>
          </a:p>
        </p:txBody>
      </p:sp>
      <p:sp>
        <p:nvSpPr>
          <p:cNvPr id="6" name="Zástupný obsah 5">
            <a:extLst>
              <a:ext uri="{FF2B5EF4-FFF2-40B4-BE49-F238E27FC236}">
                <a16:creationId xmlns:a16="http://schemas.microsoft.com/office/drawing/2014/main" xmlns="" id="{3531DA95-FAD1-A896-5332-2A8D2B6F7617}"/>
              </a:ext>
            </a:extLst>
          </p:cNvPr>
          <p:cNvSpPr>
            <a:spLocks noGrp="1"/>
          </p:cNvSpPr>
          <p:nvPr>
            <p:ph type="subTitle" idx="1"/>
          </p:nvPr>
        </p:nvSpPr>
        <p:spPr/>
        <p:txBody>
          <a:bodyPr/>
          <a:lstStyle/>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910995312"/>
      </p:ext>
    </p:extLst>
  </p:cSld>
  <p:clrMapOvr>
    <a:masterClrMapping/>
  </p:clrMapOvr>
  <p:transition>
    <p:zoom dir="in"/>
  </p:transition>
</p:sld>
</file>

<file path=ppt/theme/theme1.xml><?xml version="1.0" encoding="utf-8"?>
<a:theme xmlns:a="http://schemas.openxmlformats.org/drawingml/2006/main" name="sablona_prezentace">
  <a:themeElements>
    <a:clrScheme name="sablona_prezentace 1">
      <a:dk1>
        <a:srgbClr val="003D61"/>
      </a:dk1>
      <a:lt1>
        <a:srgbClr val="FFFFFF"/>
      </a:lt1>
      <a:dk2>
        <a:srgbClr val="FFFFFF"/>
      </a:dk2>
      <a:lt2>
        <a:srgbClr val="858585"/>
      </a:lt2>
      <a:accent1>
        <a:srgbClr val="FDBB30"/>
      </a:accent1>
      <a:accent2>
        <a:srgbClr val="C2CD23"/>
      </a:accent2>
      <a:accent3>
        <a:srgbClr val="FFFFFF"/>
      </a:accent3>
      <a:accent4>
        <a:srgbClr val="003352"/>
      </a:accent4>
      <a:accent5>
        <a:srgbClr val="FEDAAD"/>
      </a:accent5>
      <a:accent6>
        <a:srgbClr val="B0BA1F"/>
      </a:accent6>
      <a:hlink>
        <a:srgbClr val="003D61"/>
      </a:hlink>
      <a:folHlink>
        <a:srgbClr val="858585"/>
      </a:folHlink>
    </a:clrScheme>
    <a:fontScheme name="sablona_prezentace">
      <a:majorFont>
        <a:latin typeface="GillSans"/>
        <a:ea typeface=""/>
        <a:cs typeface=""/>
      </a:majorFont>
      <a:minorFont>
        <a:latin typeface="GillSan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blona_prezentace 1">
        <a:dk1>
          <a:srgbClr val="003D61"/>
        </a:dk1>
        <a:lt1>
          <a:srgbClr val="FFFFFF"/>
        </a:lt1>
        <a:dk2>
          <a:srgbClr val="FFFFFF"/>
        </a:dk2>
        <a:lt2>
          <a:srgbClr val="858585"/>
        </a:lt2>
        <a:accent1>
          <a:srgbClr val="FDBB30"/>
        </a:accent1>
        <a:accent2>
          <a:srgbClr val="C2CD23"/>
        </a:accent2>
        <a:accent3>
          <a:srgbClr val="FFFFFF"/>
        </a:accent3>
        <a:accent4>
          <a:srgbClr val="003352"/>
        </a:accent4>
        <a:accent5>
          <a:srgbClr val="FEDAAD"/>
        </a:accent5>
        <a:accent6>
          <a:srgbClr val="B0BA1F"/>
        </a:accent6>
        <a:hlink>
          <a:srgbClr val="003D61"/>
        </a:hlink>
        <a:folHlink>
          <a:srgbClr val="85858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sablona_prezentace</Template>
  <TotalTime>5825</TotalTime>
  <Words>190</Words>
  <Application>Microsoft Office PowerPoint</Application>
  <PresentationFormat>Předvádění na obrazovce (4:3)</PresentationFormat>
  <Paragraphs>66</Paragraphs>
  <Slides>6</Slides>
  <Notes>6</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6</vt:i4>
      </vt:variant>
    </vt:vector>
  </HeadingPairs>
  <TitlesOfParts>
    <vt:vector size="14" baseType="lpstr">
      <vt:lpstr>Arial</vt:lpstr>
      <vt:lpstr>Calibri</vt:lpstr>
      <vt:lpstr>Garamond</vt:lpstr>
      <vt:lpstr>GillSans</vt:lpstr>
      <vt:lpstr>Symbol</vt:lpstr>
      <vt:lpstr>Times New Roman</vt:lpstr>
      <vt:lpstr>Wingdings</vt:lpstr>
      <vt:lpstr>sablona_prezentace</vt:lpstr>
      <vt:lpstr>Informace z odboru ošetřovatelství a nelékařských povolání   </vt:lpstr>
      <vt:lpstr>Opatření k přijímání vyššího počtu studentů do zdravotnických oborů,  plánování pracovních sil </vt:lpstr>
      <vt:lpstr>Zatraktivnění vzdělávání </vt:lpstr>
      <vt:lpstr>Zatraktivnění vzdělávání</vt:lpstr>
      <vt:lpstr>Zatraktivnění vzdělávání</vt:lpstr>
      <vt:lpstr>  Děkuji za pozornost. </vt:lpstr>
    </vt:vector>
  </TitlesOfParts>
  <Company>Ministerstvo zdravotnictví</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kobid</dc:creator>
  <cp:lastModifiedBy>lektor</cp:lastModifiedBy>
  <cp:revision>229</cp:revision>
  <cp:lastPrinted>2024-09-17T08:33:25Z</cp:lastPrinted>
  <dcterms:created xsi:type="dcterms:W3CDTF">2008-05-12T08:56:53Z</dcterms:created>
  <dcterms:modified xsi:type="dcterms:W3CDTF">2024-10-23T07:50:37Z</dcterms:modified>
</cp:coreProperties>
</file>