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sldIdLst>
    <p:sldId id="256" r:id="rId2"/>
    <p:sldId id="259" r:id="rId3"/>
    <p:sldId id="262" r:id="rId4"/>
    <p:sldId id="261" r:id="rId5"/>
    <p:sldId id="263" r:id="rId6"/>
    <p:sldId id="264" r:id="rId7"/>
    <p:sldId id="257" r:id="rId8"/>
    <p:sldId id="258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87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368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7487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301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3340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87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7960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09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177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01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1253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6250D-C33F-4A19-A6D0-3427CBA9B856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D016A46-0CC7-44D0-A066-8E7513985D21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98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fascia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ED69C5-E58C-4344-A17D-26801299F3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Nabídka Odborných vzdělávacích kurzů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3350D3E2-801B-45DF-8A73-28F7FA171E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800" dirty="0"/>
              <a:t>FYZIOTERAPIE</a:t>
            </a:r>
          </a:p>
        </p:txBody>
      </p:sp>
    </p:spTree>
    <p:extLst>
      <p:ext uri="{BB962C8B-B14F-4D97-AF65-F5344CB8AC3E}">
        <p14:creationId xmlns:p14="http://schemas.microsoft.com/office/powerpoint/2010/main" val="44568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E9AF00-CA20-4B06-B8FD-B097EC83E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nabízí: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2FE21B-0DF8-4ADE-B5AA-70273C6A0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b="1" u="sng" dirty="0"/>
              <a:t>FASCIÁLNÍ TRÉNING </a:t>
            </a:r>
            <a:r>
              <a:rPr lang="cs-CZ" sz="4000" u="sng" dirty="0"/>
              <a:t>s BLACKROLL pomůckami:</a:t>
            </a:r>
          </a:p>
          <a:p>
            <a:pPr marL="0" indent="0">
              <a:buNone/>
            </a:pPr>
            <a:r>
              <a:rPr lang="cs-CZ" sz="4000" dirty="0"/>
              <a:t>- pomůcky běžně dostupné za přijatelné ceny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952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C0DD8-3072-46A9-894A-1D0D55F66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nabízí: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A3F195-2C4E-44A7-973B-D3FBC00E8F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4000" dirty="0"/>
              <a:t>Odborný vzdělávací kurz</a:t>
            </a:r>
          </a:p>
          <a:p>
            <a:pPr marL="0" indent="0">
              <a:buNone/>
            </a:pPr>
            <a:r>
              <a:rPr lang="cs-CZ" sz="4000" dirty="0"/>
              <a:t>	</a:t>
            </a:r>
            <a:r>
              <a:rPr lang="cs-CZ" sz="4300" b="1" u="sng" dirty="0"/>
              <a:t>VITTALITY FLOSSING</a:t>
            </a:r>
            <a:r>
              <a:rPr lang="cs-CZ" sz="4000" dirty="0"/>
              <a:t>: </a:t>
            </a:r>
          </a:p>
          <a:p>
            <a:pPr marL="0" indent="0">
              <a:buNone/>
            </a:pPr>
            <a:r>
              <a:rPr lang="cs-CZ" sz="4000" dirty="0"/>
              <a:t>- terapie bolestivých stavů kloubů a měkkých      částí za pomoci kompresí konkrétních částí těla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2159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119560-6A84-44C9-B7EC-9C09F843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nabízí: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14D176-2AAE-47B4-9367-B6C317637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645" y="1983346"/>
            <a:ext cx="9769039" cy="3375197"/>
          </a:xfrm>
        </p:spPr>
        <p:txBody>
          <a:bodyPr>
            <a:normAutofit fontScale="85000" lnSpcReduction="10000"/>
          </a:bodyPr>
          <a:lstStyle/>
          <a:p>
            <a:r>
              <a:rPr lang="cs-CZ" sz="4300" u="sng" dirty="0"/>
              <a:t>Metoda </a:t>
            </a:r>
            <a:r>
              <a:rPr lang="cs-CZ" sz="4700" b="1" u="sng" dirty="0"/>
              <a:t>KINESIO TAPING</a:t>
            </a:r>
            <a:r>
              <a:rPr lang="cs-CZ" sz="4600" dirty="0"/>
              <a:t>:</a:t>
            </a:r>
          </a:p>
          <a:p>
            <a:pPr marL="0" indent="0">
              <a:buNone/>
            </a:pPr>
            <a:r>
              <a:rPr lang="cs-CZ" sz="4600" dirty="0"/>
              <a:t>- </a:t>
            </a:r>
            <a:r>
              <a:rPr lang="cs-CZ" sz="4100" dirty="0"/>
              <a:t>dvoudenní kurz: praktické dovednosti v tejpování</a:t>
            </a:r>
          </a:p>
          <a:p>
            <a:pPr marL="0" indent="0">
              <a:buNone/>
            </a:pPr>
            <a:r>
              <a:rPr lang="cs-CZ" sz="4100" dirty="0"/>
              <a:t>- jednodenní kurz: zaměřen na indikace ve vybraných 	 	medicinských oborech (př. sport, lymfa..)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8959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870DEE-3BE6-43F8-AC94-E836A2648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nabízí: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81AAF3-6E9C-403C-ABB0-A90DE10E1F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b="1" u="sng" dirty="0"/>
              <a:t>FASCIÁLNÍ TERAPIE </a:t>
            </a:r>
            <a:r>
              <a:rPr lang="cs-CZ" sz="2800" u="sng" dirty="0"/>
              <a:t>s pomůckami</a:t>
            </a:r>
            <a:r>
              <a:rPr lang="cs-CZ" sz="3200" u="sng" dirty="0"/>
              <a:t> </a:t>
            </a:r>
            <a:r>
              <a:rPr lang="cs-CZ" sz="4000" b="1" u="sng" dirty="0"/>
              <a:t>FAZER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F85FBF8-39C0-4073-8228-B44873885C27}"/>
              </a:ext>
            </a:extLst>
          </p:cNvPr>
          <p:cNvSpPr txBox="1"/>
          <p:nvPr/>
        </p:nvSpPr>
        <p:spPr>
          <a:xfrm>
            <a:off x="1648496" y="2768957"/>
            <a:ext cx="753414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cs-CZ" sz="3600" b="0" i="0" u="none" strike="noStrike" baseline="0" dirty="0">
                <a:latin typeface="TimesNewRomanPSMT"/>
              </a:rPr>
              <a:t>- </a:t>
            </a:r>
            <a:r>
              <a:rPr lang="cs-CZ" sz="3600" b="0" i="0" u="none" strike="noStrike" baseline="0" dirty="0">
                <a:latin typeface="+mj-lt"/>
              </a:rPr>
              <a:t>terapie </a:t>
            </a:r>
            <a:r>
              <a:rPr lang="cs-CZ" sz="3600" b="0" i="0" u="none" strike="noStrike" baseline="0" dirty="0" err="1">
                <a:latin typeface="+mj-lt"/>
              </a:rPr>
              <a:t>fasciálních</a:t>
            </a:r>
            <a:r>
              <a:rPr lang="cs-CZ" sz="3600" b="0" i="0" u="none" strike="noStrike" baseline="0" dirty="0">
                <a:latin typeface="+mj-lt"/>
              </a:rPr>
              <a:t> tkání s využitím specifických</a:t>
            </a:r>
            <a:r>
              <a:rPr lang="cs-CZ" sz="3600" dirty="0">
                <a:latin typeface="+mj-lt"/>
              </a:rPr>
              <a:t> </a:t>
            </a:r>
            <a:r>
              <a:rPr lang="cs-CZ" sz="3600" b="0" i="0" u="none" strike="noStrike" baseline="0" dirty="0">
                <a:latin typeface="+mj-lt"/>
              </a:rPr>
              <a:t>terapeutických nástrojů </a:t>
            </a:r>
          </a:p>
          <a:p>
            <a:pPr algn="l"/>
            <a:r>
              <a:rPr lang="cs-CZ" sz="3600" b="0" i="0" u="none" strike="noStrike" baseline="0" dirty="0">
                <a:latin typeface="+mj-lt"/>
              </a:rPr>
              <a:t>a háků FAZER.</a:t>
            </a:r>
            <a:endParaRPr lang="cs-CZ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68965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6020E9-8E01-40C0-B2D6-EC1699C4D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 KOHO PŘEVÁŽNĚ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673512-C0AF-455D-A1DA-5EFEC5ADA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dirty="0"/>
              <a:t>Praktické sestry</a:t>
            </a:r>
          </a:p>
          <a:p>
            <a:r>
              <a:rPr lang="cs-CZ" sz="4000" dirty="0"/>
              <a:t>Fyzioterapeuti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0843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5B89F0-5C24-4BB7-AC60-74BAF47C8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KDO NABÍZÍ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CB7D6E-F876-42FD-8406-A5B80A51E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378" y="2419647"/>
            <a:ext cx="9807675" cy="3096606"/>
          </a:xfrm>
        </p:spPr>
        <p:txBody>
          <a:bodyPr>
            <a:normAutofit fontScale="40000" lnSpcReduction="20000"/>
          </a:bodyPr>
          <a:lstStyle/>
          <a:p>
            <a:r>
              <a:rPr lang="cs-CZ" sz="8000" b="1" dirty="0">
                <a:solidFill>
                  <a:srgbClr val="FF0000"/>
                </a:solidFill>
              </a:rPr>
              <a:t>PhDr. Michal PEROUTKA</a:t>
            </a:r>
          </a:p>
          <a:p>
            <a:r>
              <a:rPr lang="cs-CZ" sz="6700" dirty="0"/>
              <a:t>Zakladatel </a:t>
            </a:r>
            <a:r>
              <a:rPr lang="cs-CZ" sz="6700" dirty="0" err="1"/>
              <a:t>Fascia</a:t>
            </a:r>
            <a:r>
              <a:rPr lang="cs-CZ" sz="6700" dirty="0"/>
              <a:t> </a:t>
            </a:r>
            <a:r>
              <a:rPr lang="cs-CZ" sz="6700" dirty="0" err="1"/>
              <a:t>Clinic</a:t>
            </a:r>
            <a:r>
              <a:rPr lang="cs-CZ" sz="6700" dirty="0"/>
              <a:t> Prague</a:t>
            </a:r>
          </a:p>
          <a:p>
            <a:r>
              <a:rPr lang="cs-CZ" sz="6700" dirty="0"/>
              <a:t>fyzioterapeut s dlouholetou praxí v oboru:</a:t>
            </a:r>
          </a:p>
          <a:p>
            <a:pPr lvl="1">
              <a:buFontTx/>
              <a:buChar char="-"/>
            </a:pPr>
            <a:r>
              <a:rPr lang="cs-CZ" sz="6700" dirty="0"/>
              <a:t>RHB klinika Malvazinky Praha</a:t>
            </a:r>
          </a:p>
          <a:p>
            <a:pPr lvl="1">
              <a:buFontTx/>
              <a:buChar char="-"/>
            </a:pPr>
            <a:r>
              <a:rPr lang="cs-CZ" sz="6700" dirty="0"/>
              <a:t>CRIMED Poděbrady, centrum rehabilitace a integrované medicíny</a:t>
            </a:r>
          </a:p>
          <a:p>
            <a:pPr lvl="1">
              <a:buFontTx/>
              <a:buChar char="-"/>
            </a:pPr>
            <a:endParaRPr lang="cs-CZ" sz="67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7814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CB65AB-B126-4A99-A5F6-D206840C8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0F7A54-8E9B-4C59-9F6E-16B731560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externě vyučuje na </a:t>
            </a:r>
            <a:r>
              <a:rPr lang="cs-CZ" sz="3200" dirty="0" err="1"/>
              <a:t>JčU</a:t>
            </a:r>
            <a:r>
              <a:rPr lang="cs-CZ" sz="3200" dirty="0"/>
              <a:t> České Budějovice</a:t>
            </a:r>
          </a:p>
          <a:p>
            <a:r>
              <a:rPr lang="cs-CZ" sz="3200" dirty="0"/>
              <a:t>dlouhodobě pečuje o vrcholné sportovce</a:t>
            </a:r>
          </a:p>
          <a:p>
            <a:r>
              <a:rPr lang="cs-CZ" sz="3200" dirty="0"/>
              <a:t>člen pracovního týmu autora metody KINESIO TAPING</a:t>
            </a:r>
          </a:p>
          <a:p>
            <a:r>
              <a:rPr lang="cs-CZ" sz="3200" dirty="0"/>
              <a:t>certifikovaný instruktor i dalších terapeutických metod, které klinika nabízí</a:t>
            </a:r>
          </a:p>
        </p:txBody>
      </p:sp>
    </p:spTree>
    <p:extLst>
      <p:ext uri="{BB962C8B-B14F-4D97-AF65-F5344CB8AC3E}">
        <p14:creationId xmlns:p14="http://schemas.microsoft.com/office/powerpoint/2010/main" val="77797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822A4D-7AA3-43D1-8FC7-FA620B944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7D8513D-7CA0-4081-AA6D-CAE7DE63F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1690688"/>
            <a:ext cx="9613463" cy="4351338"/>
          </a:xfrm>
        </p:spPr>
        <p:txBody>
          <a:bodyPr>
            <a:normAutofit fontScale="92500" lnSpcReduction="10000"/>
          </a:bodyPr>
          <a:lstStyle/>
          <a:p>
            <a:pPr fontAlgn="base"/>
            <a:endParaRPr lang="cs-CZ" sz="3200" i="0" u="none" strike="noStrike" dirty="0">
              <a:solidFill>
                <a:srgbClr val="333333"/>
              </a:solidFill>
              <a:effectLst/>
            </a:endParaRPr>
          </a:p>
          <a:p>
            <a:pPr fontAlgn="base"/>
            <a:r>
              <a:rPr lang="cs-CZ" sz="3200" i="0" u="none" strike="noStrike" dirty="0">
                <a:solidFill>
                  <a:srgbClr val="333333"/>
                </a:solidFill>
                <a:effectLst/>
              </a:rPr>
              <a:t>Ordinace ambulantní fyzioterapie</a:t>
            </a:r>
            <a:br>
              <a:rPr lang="cs-CZ" sz="3200" i="0" u="none" strike="noStrike" dirty="0">
                <a:solidFill>
                  <a:srgbClr val="333333"/>
                </a:solidFill>
                <a:effectLst/>
              </a:rPr>
            </a:br>
            <a:r>
              <a:rPr lang="cs-CZ" sz="3200" i="0" u="none" strike="noStrike" dirty="0" err="1">
                <a:solidFill>
                  <a:srgbClr val="333333"/>
                </a:solidFill>
                <a:effectLst/>
              </a:rPr>
              <a:t>Fascia</a:t>
            </a:r>
            <a:r>
              <a:rPr lang="cs-CZ" sz="3200" i="0" u="none" strike="noStrike" dirty="0">
                <a:solidFill>
                  <a:srgbClr val="333333"/>
                </a:solidFill>
                <a:effectLst/>
              </a:rPr>
              <a:t> </a:t>
            </a:r>
            <a:r>
              <a:rPr lang="cs-CZ" sz="3200" i="0" u="none" strike="noStrike" dirty="0" err="1">
                <a:solidFill>
                  <a:srgbClr val="333333"/>
                </a:solidFill>
                <a:effectLst/>
              </a:rPr>
              <a:t>Clinic</a:t>
            </a:r>
            <a:r>
              <a:rPr lang="cs-CZ" sz="3200" i="0" u="none" strike="noStrike" dirty="0">
                <a:solidFill>
                  <a:srgbClr val="333333"/>
                </a:solidFill>
                <a:effectLst/>
              </a:rPr>
              <a:t> Prague</a:t>
            </a:r>
          </a:p>
          <a:p>
            <a:pPr marL="0" indent="0" fontAlgn="base">
              <a:buNone/>
            </a:pPr>
            <a:endParaRPr lang="cs-CZ" sz="3200" i="0" u="none" strike="noStrike" dirty="0">
              <a:solidFill>
                <a:srgbClr val="333333"/>
              </a:solidFill>
              <a:effectLst/>
            </a:endParaRPr>
          </a:p>
          <a:p>
            <a:pPr fontAlgn="base"/>
            <a:r>
              <a:rPr lang="cs-CZ" sz="3200" dirty="0">
                <a:solidFill>
                  <a:srgbClr val="333333"/>
                </a:solidFill>
              </a:rPr>
              <a:t>Praha 10 – Dolní Měcholupy, Honzíkova 670/14</a:t>
            </a:r>
          </a:p>
          <a:p>
            <a:pPr fontAlgn="base"/>
            <a:r>
              <a:rPr lang="cs-CZ" sz="3200" b="1" i="0" dirty="0">
                <a:solidFill>
                  <a:srgbClr val="FF0000"/>
                </a:solidFill>
                <a:effectLst/>
              </a:rPr>
              <a:t>+420 777 800 818</a:t>
            </a:r>
            <a:endParaRPr lang="cs-CZ" sz="3200" b="1" i="0" u="none" strike="noStrike" dirty="0">
              <a:solidFill>
                <a:srgbClr val="91BF1A"/>
              </a:solidFill>
              <a:effectLst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fontAlgn="base"/>
            <a:r>
              <a:rPr lang="cs-CZ" sz="3200" b="1" i="0" u="none" strike="noStrike" dirty="0">
                <a:solidFill>
                  <a:srgbClr val="FF000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info@fascia.cz</a:t>
            </a:r>
            <a:endParaRPr lang="cs-CZ" sz="3200" b="1" i="0" dirty="0">
              <a:solidFill>
                <a:srgbClr val="FF0000"/>
              </a:solidFill>
              <a:effectLst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743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462</TotalTime>
  <Words>193</Words>
  <Application>Microsoft Office PowerPoint</Application>
  <PresentationFormat>Širokoúhlá obrazovka</PresentationFormat>
  <Paragraphs>38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TimesNewRomanPSMT</vt:lpstr>
      <vt:lpstr>Galerie</vt:lpstr>
      <vt:lpstr>Nabídka Odborných vzdělávacích kurzů</vt:lpstr>
      <vt:lpstr>Co nabízí:</vt:lpstr>
      <vt:lpstr>Co nabízí:</vt:lpstr>
      <vt:lpstr>Co nabízí:</vt:lpstr>
      <vt:lpstr>Co nabízí:</vt:lpstr>
      <vt:lpstr>PRO KOHO PŘEVÁŽNĚ</vt:lpstr>
      <vt:lpstr>KDO NABÍZÍ</vt:lpstr>
      <vt:lpstr>Další aktivity</vt:lpstr>
      <vt:lpstr>KONTAKT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Odborné vzdělávací kurzy</dc:title>
  <dc:creator>Helena Šatrová</dc:creator>
  <cp:lastModifiedBy>Helena Šatrová</cp:lastModifiedBy>
  <cp:revision>18</cp:revision>
  <dcterms:created xsi:type="dcterms:W3CDTF">2025-10-23T06:38:48Z</dcterms:created>
  <dcterms:modified xsi:type="dcterms:W3CDTF">2025-11-06T13:25:52Z</dcterms:modified>
</cp:coreProperties>
</file>